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1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01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5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25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01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80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92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38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56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53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61AE-9990-4754-A845-31BB903EB830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5421-BFB9-4BE3-B01C-FFA5C2742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Tschechisch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Stellt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vor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6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Kennen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es?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7823"/>
            <a:ext cx="4038600" cy="26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308"/>
            <a:ext cx="4038600" cy="26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9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Wer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bekannter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861048"/>
            <a:ext cx="4038600" cy="22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84784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5375"/>
            <a:ext cx="54959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73" y="4365104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9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Warum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96752"/>
            <a:ext cx="4038600" cy="269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83666"/>
            <a:ext cx="2781672" cy="244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2157214" cy="30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038600" cy="21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5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noch</a:t>
            </a:r>
            <a:r>
              <a:rPr lang="cs-CZ" dirty="0" smtClean="0"/>
              <a:t> </a:t>
            </a:r>
            <a:r>
              <a:rPr lang="cs-CZ" dirty="0" err="1" smtClean="0"/>
              <a:t>Tschechen</a:t>
            </a:r>
            <a:r>
              <a:rPr lang="cs-CZ" dirty="0" smtClean="0"/>
              <a:t> der </a:t>
            </a:r>
            <a:r>
              <a:rPr lang="cs-CZ" dirty="0" err="1" smtClean="0"/>
              <a:t>Welt</a:t>
            </a:r>
            <a:r>
              <a:rPr lang="cs-CZ" dirty="0" smtClean="0"/>
              <a:t> </a:t>
            </a:r>
            <a:r>
              <a:rPr lang="cs-CZ" dirty="0" err="1" smtClean="0"/>
              <a:t>gegeben</a:t>
            </a:r>
            <a:r>
              <a:rPr lang="cs-CZ" dirty="0" smtClean="0"/>
              <a:t> </a:t>
            </a:r>
            <a:r>
              <a:rPr lang="cs-CZ" dirty="0" err="1" smtClean="0"/>
              <a:t>haben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24" y="2705889"/>
            <a:ext cx="3119239" cy="23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1143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868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51" y="908720"/>
            <a:ext cx="2383508" cy="297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2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Koláče? Buchty? Svíčková? Pivo?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40" y="2060848"/>
            <a:ext cx="4038600" cy="21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5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Berühmte</a:t>
            </a:r>
            <a:r>
              <a:rPr lang="cs-CZ" dirty="0" smtClean="0"/>
              <a:t> </a:t>
            </a:r>
            <a:r>
              <a:rPr lang="cs-CZ" dirty="0" err="1" smtClean="0"/>
              <a:t>Tschechen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3168352" cy="19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5202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5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uns</a:t>
            </a:r>
            <a:r>
              <a:rPr lang="cs-CZ" dirty="0" smtClean="0"/>
              <a:t> </a:t>
            </a:r>
            <a:r>
              <a:rPr lang="cs-CZ" dirty="0" err="1" smtClean="0"/>
              <a:t>verbindet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Freundlichkeit</a:t>
            </a:r>
            <a:endParaRPr lang="cs-CZ" dirty="0" smtClean="0"/>
          </a:p>
          <a:p>
            <a:r>
              <a:rPr lang="cs-CZ" dirty="0" err="1" smtClean="0"/>
              <a:t>Leckeres</a:t>
            </a:r>
            <a:r>
              <a:rPr lang="cs-CZ" dirty="0" smtClean="0"/>
              <a:t> Essen</a:t>
            </a:r>
          </a:p>
          <a:p>
            <a:r>
              <a:rPr lang="cs-CZ" dirty="0" err="1" smtClean="0"/>
              <a:t>Gemeinsame</a:t>
            </a:r>
            <a:r>
              <a:rPr lang="cs-CZ" dirty="0" smtClean="0"/>
              <a:t> Historie (</a:t>
            </a:r>
            <a:r>
              <a:rPr lang="cs-CZ" dirty="0" err="1" smtClean="0"/>
              <a:t>Österreich</a:t>
            </a:r>
            <a:r>
              <a:rPr lang="cs-CZ" dirty="0" smtClean="0"/>
              <a:t> </a:t>
            </a:r>
            <a:r>
              <a:rPr lang="cs-CZ" dirty="0" err="1" smtClean="0"/>
              <a:t>Ungarische</a:t>
            </a:r>
            <a:r>
              <a:rPr lang="cs-CZ" dirty="0" smtClean="0"/>
              <a:t> Monarchie)</a:t>
            </a:r>
          </a:p>
          <a:p>
            <a:r>
              <a:rPr lang="cs-CZ" dirty="0" err="1" smtClean="0"/>
              <a:t>Gemeinsame</a:t>
            </a:r>
            <a:r>
              <a:rPr lang="cs-CZ" dirty="0" smtClean="0"/>
              <a:t> </a:t>
            </a:r>
            <a:r>
              <a:rPr lang="cs-CZ" dirty="0" err="1" smtClean="0"/>
              <a:t>Grenzen</a:t>
            </a:r>
            <a:endParaRPr lang="cs-CZ" dirty="0" smtClean="0"/>
          </a:p>
          <a:p>
            <a:r>
              <a:rPr lang="cs-CZ" dirty="0" err="1" smtClean="0"/>
              <a:t>Liebe</a:t>
            </a:r>
            <a:r>
              <a:rPr lang="cs-CZ" dirty="0" smtClean="0"/>
              <a:t>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Touristik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vieles</a:t>
            </a:r>
            <a:r>
              <a:rPr lang="cs-CZ" dirty="0" smtClean="0"/>
              <a:t> </a:t>
            </a:r>
            <a:r>
              <a:rPr lang="cs-CZ" dirty="0" err="1" smtClean="0"/>
              <a:t>mehr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01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passt</a:t>
            </a:r>
            <a:r>
              <a:rPr lang="cs-CZ" dirty="0" smtClean="0"/>
              <a:t> </a:t>
            </a:r>
            <a:r>
              <a:rPr lang="cs-CZ" dirty="0" err="1" smtClean="0"/>
              <a:t>zusammen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10 690 000</a:t>
            </a:r>
          </a:p>
          <a:p>
            <a:r>
              <a:rPr lang="cs-CZ" dirty="0" smtClean="0"/>
              <a:t>78 866</a:t>
            </a:r>
          </a:p>
          <a:p>
            <a:r>
              <a:rPr lang="cs-CZ" dirty="0" smtClean="0"/>
              <a:t>Prag</a:t>
            </a:r>
          </a:p>
          <a:p>
            <a:r>
              <a:rPr lang="cs-CZ" dirty="0" smtClean="0"/>
              <a:t>1603</a:t>
            </a:r>
          </a:p>
          <a:p>
            <a:r>
              <a:rPr lang="cs-CZ" dirty="0" smtClean="0"/>
              <a:t>Miloš Zeman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Hauptstadt</a:t>
            </a:r>
            <a:endParaRPr lang="cs-CZ" dirty="0" smtClean="0"/>
          </a:p>
          <a:p>
            <a:r>
              <a:rPr lang="cs-CZ" dirty="0" err="1" smtClean="0"/>
              <a:t>Population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höchste</a:t>
            </a:r>
            <a:r>
              <a:rPr lang="cs-CZ" dirty="0" smtClean="0"/>
              <a:t> </a:t>
            </a:r>
            <a:r>
              <a:rPr lang="cs-CZ" dirty="0" err="1" smtClean="0"/>
              <a:t>Berg</a:t>
            </a:r>
            <a:r>
              <a:rPr lang="cs-CZ" dirty="0" smtClean="0"/>
              <a:t> Sněžka</a:t>
            </a:r>
          </a:p>
          <a:p>
            <a:r>
              <a:rPr lang="cs-CZ" dirty="0" err="1" smtClean="0"/>
              <a:t>Präsident</a:t>
            </a:r>
            <a:endParaRPr lang="cs-CZ" dirty="0" smtClean="0"/>
          </a:p>
          <a:p>
            <a:r>
              <a:rPr lang="cs-CZ" dirty="0" err="1" smtClean="0"/>
              <a:t>Fläche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6910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73</Words>
  <Application>Microsoft Office PowerPoint</Application>
  <PresentationFormat>Předvádění na obrazovce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Tschechisch</vt:lpstr>
      <vt:lpstr>Kennen Sie es?</vt:lpstr>
      <vt:lpstr>Wer ist bekannter?</vt:lpstr>
      <vt:lpstr>Warum?</vt:lpstr>
      <vt:lpstr>Was noch Tschechen der Welt gegeben haben</vt:lpstr>
      <vt:lpstr>Koláče? Buchty? Svíčková? Pivo?</vt:lpstr>
      <vt:lpstr>Berühmte Tschechen</vt:lpstr>
      <vt:lpstr>Was uns verbindet</vt:lpstr>
      <vt:lpstr>Was passt zusammen?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Tschechisch</dc:title>
  <dc:creator>Uživatel systému Windows</dc:creator>
  <cp:lastModifiedBy>Uživatel systému Windows</cp:lastModifiedBy>
  <cp:revision>8</cp:revision>
  <dcterms:created xsi:type="dcterms:W3CDTF">2020-11-10T10:45:34Z</dcterms:created>
  <dcterms:modified xsi:type="dcterms:W3CDTF">2020-11-10T15:59:42Z</dcterms:modified>
</cp:coreProperties>
</file>