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8999538" cy="180006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D20491-06E8-497C-8B72-48F4A534AA83}" v="5" dt="2020-06-17T14:16:51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23" autoAdjust="0"/>
    <p:restoredTop sz="94660"/>
  </p:normalViewPr>
  <p:slideViewPr>
    <p:cSldViewPr snapToGrid="0">
      <p:cViewPr>
        <p:scale>
          <a:sx n="49" d="100"/>
          <a:sy n="49" d="100"/>
        </p:scale>
        <p:origin x="1758" y="-2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966" y="2945943"/>
            <a:ext cx="7649607" cy="6266897"/>
          </a:xfrm>
        </p:spPr>
        <p:txBody>
          <a:bodyPr anchor="b"/>
          <a:lstStyle>
            <a:lvl1pPr algn="ctr">
              <a:defRPr sz="5905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942" y="9454516"/>
            <a:ext cx="6749654" cy="4345992"/>
          </a:xfrm>
        </p:spPr>
        <p:txBody>
          <a:bodyPr/>
          <a:lstStyle>
            <a:lvl1pPr marL="0" indent="0" algn="ctr">
              <a:buNone/>
              <a:defRPr sz="2362"/>
            </a:lvl1pPr>
            <a:lvl2pPr marL="449976" indent="0" algn="ctr">
              <a:buNone/>
              <a:defRPr sz="1968"/>
            </a:lvl2pPr>
            <a:lvl3pPr marL="899952" indent="0" algn="ctr">
              <a:buNone/>
              <a:defRPr sz="1772"/>
            </a:lvl3pPr>
            <a:lvl4pPr marL="1349929" indent="0" algn="ctr">
              <a:buNone/>
              <a:defRPr sz="1575"/>
            </a:lvl4pPr>
            <a:lvl5pPr marL="1799905" indent="0" algn="ctr">
              <a:buNone/>
              <a:defRPr sz="1575"/>
            </a:lvl5pPr>
            <a:lvl6pPr marL="2249881" indent="0" algn="ctr">
              <a:buNone/>
              <a:defRPr sz="1575"/>
            </a:lvl6pPr>
            <a:lvl7pPr marL="2699857" indent="0" algn="ctr">
              <a:buNone/>
              <a:defRPr sz="1575"/>
            </a:lvl7pPr>
            <a:lvl8pPr marL="3149834" indent="0" algn="ctr">
              <a:buNone/>
              <a:defRPr sz="1575"/>
            </a:lvl8pPr>
            <a:lvl9pPr marL="3599810" indent="0" algn="ctr">
              <a:buNone/>
              <a:defRPr sz="1575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273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57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295" y="958369"/>
            <a:ext cx="1940525" cy="1525473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8719" y="958369"/>
            <a:ext cx="5709082" cy="1525473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39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57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031" y="4487671"/>
            <a:ext cx="7762102" cy="7487774"/>
          </a:xfrm>
        </p:spPr>
        <p:txBody>
          <a:bodyPr anchor="b"/>
          <a:lstStyle>
            <a:lvl1pPr>
              <a:defRPr sz="5905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031" y="12046282"/>
            <a:ext cx="7762102" cy="3937644"/>
          </a:xfrm>
        </p:spPr>
        <p:txBody>
          <a:bodyPr/>
          <a:lstStyle>
            <a:lvl1pPr marL="0" indent="0">
              <a:buNone/>
              <a:defRPr sz="2362">
                <a:solidFill>
                  <a:schemeClr val="tx1"/>
                </a:solidFill>
              </a:defRPr>
            </a:lvl1pPr>
            <a:lvl2pPr marL="449976" indent="0">
              <a:buNone/>
              <a:defRPr sz="1968">
                <a:solidFill>
                  <a:schemeClr val="tx1">
                    <a:tint val="75000"/>
                  </a:schemeClr>
                </a:solidFill>
              </a:defRPr>
            </a:lvl2pPr>
            <a:lvl3pPr marL="899952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3pPr>
            <a:lvl4pPr marL="134992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9990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24988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9985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14983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9981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28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718" y="4791843"/>
            <a:ext cx="3824804" cy="1142125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016" y="4791843"/>
            <a:ext cx="3824804" cy="1142125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20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0" y="958373"/>
            <a:ext cx="7762102" cy="347929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891" y="4412664"/>
            <a:ext cx="3807226" cy="2162578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91" y="6575242"/>
            <a:ext cx="3807226" cy="967119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017" y="4412664"/>
            <a:ext cx="3825976" cy="2162578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017" y="6575242"/>
            <a:ext cx="3825976" cy="967119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15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225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82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1200044"/>
            <a:ext cx="2902585" cy="4200155"/>
          </a:xfrm>
        </p:spPr>
        <p:txBody>
          <a:bodyPr anchor="b"/>
          <a:lstStyle>
            <a:lvl1pPr>
              <a:defRPr sz="314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976" y="2591766"/>
            <a:ext cx="4556016" cy="12792138"/>
          </a:xfrm>
        </p:spPr>
        <p:txBody>
          <a:bodyPr/>
          <a:lstStyle>
            <a:lvl1pPr>
              <a:defRPr sz="3149"/>
            </a:lvl1pPr>
            <a:lvl2pPr>
              <a:defRPr sz="2756"/>
            </a:lvl2pPr>
            <a:lvl3pPr>
              <a:defRPr sz="2362"/>
            </a:lvl3pPr>
            <a:lvl4pPr>
              <a:defRPr sz="1968"/>
            </a:lvl4pPr>
            <a:lvl5pPr>
              <a:defRPr sz="1968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5400199"/>
            <a:ext cx="2902585" cy="10004536"/>
          </a:xfr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08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1200044"/>
            <a:ext cx="2902585" cy="4200155"/>
          </a:xfrm>
        </p:spPr>
        <p:txBody>
          <a:bodyPr anchor="b"/>
          <a:lstStyle>
            <a:lvl1pPr>
              <a:defRPr sz="314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25976" y="2591766"/>
            <a:ext cx="4556016" cy="12792138"/>
          </a:xfrm>
        </p:spPr>
        <p:txBody>
          <a:bodyPr anchor="t"/>
          <a:lstStyle>
            <a:lvl1pPr marL="0" indent="0">
              <a:buNone/>
              <a:defRPr sz="3149"/>
            </a:lvl1pPr>
            <a:lvl2pPr marL="449976" indent="0">
              <a:buNone/>
              <a:defRPr sz="2756"/>
            </a:lvl2pPr>
            <a:lvl3pPr marL="899952" indent="0">
              <a:buNone/>
              <a:defRPr sz="2362"/>
            </a:lvl3pPr>
            <a:lvl4pPr marL="1349929" indent="0">
              <a:buNone/>
              <a:defRPr sz="1968"/>
            </a:lvl4pPr>
            <a:lvl5pPr marL="1799905" indent="0">
              <a:buNone/>
              <a:defRPr sz="1968"/>
            </a:lvl5pPr>
            <a:lvl6pPr marL="2249881" indent="0">
              <a:buNone/>
              <a:defRPr sz="1968"/>
            </a:lvl6pPr>
            <a:lvl7pPr marL="2699857" indent="0">
              <a:buNone/>
              <a:defRPr sz="1968"/>
            </a:lvl7pPr>
            <a:lvl8pPr marL="3149834" indent="0">
              <a:buNone/>
              <a:defRPr sz="1968"/>
            </a:lvl8pPr>
            <a:lvl9pPr marL="3599810" indent="0">
              <a:buNone/>
              <a:defRPr sz="1968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5400199"/>
            <a:ext cx="2902585" cy="10004536"/>
          </a:xfr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31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718" y="958373"/>
            <a:ext cx="7762102" cy="34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718" y="4791843"/>
            <a:ext cx="7762102" cy="11421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718" y="16683952"/>
            <a:ext cx="2024896" cy="958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1C942-C683-4568-B893-64B854A0B8D7}" type="datetimeFigureOut">
              <a:rPr lang="cs-CZ" smtClean="0"/>
              <a:t>23.06.2020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1097" y="16683952"/>
            <a:ext cx="3037344" cy="958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5924" y="16683952"/>
            <a:ext cx="2024896" cy="958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423BC-5565-4E98-AADE-059AAE3C6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47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99952" rtl="0" eaLnBrk="1" latinLnBrk="0" hangingPunct="1">
        <a:lnSpc>
          <a:spcPct val="90000"/>
        </a:lnSpc>
        <a:spcBef>
          <a:spcPct val="0"/>
        </a:spcBef>
        <a:buNone/>
        <a:defRPr sz="43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988" indent="-224988" algn="l" defTabSz="899952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2756" kern="1200">
          <a:solidFill>
            <a:schemeClr val="tx1"/>
          </a:solidFill>
          <a:latin typeface="+mn-lt"/>
          <a:ea typeface="+mn-ea"/>
          <a:cs typeface="+mn-cs"/>
        </a:defRPr>
      </a:lvl1pPr>
      <a:lvl2pPr marL="674964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24941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1574917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2024893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474869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924846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374822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824798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49976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99952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49929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799905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49881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699857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49834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1D1EDB-5D67-4696-B959-AE1486E5B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7" y="7784738"/>
            <a:ext cx="8999538" cy="1237226"/>
          </a:xfrm>
        </p:spPr>
        <p:txBody>
          <a:bodyPr>
            <a:normAutofit/>
          </a:bodyPr>
          <a:lstStyle/>
          <a:p>
            <a:r>
              <a:rPr lang="cs-CZ" sz="2500" b="1" dirty="0">
                <a:latin typeface="+mn-lt"/>
              </a:rPr>
              <a:t>Potenciál znovuobnovení železničního spojení mezi jižní Moravou a Dolním Rakouskem v úseku Hevlín – Laa an der Thaya.</a:t>
            </a:r>
            <a:br>
              <a:rPr lang="cs-CZ" sz="2600" b="1" dirty="0">
                <a:latin typeface="+mn-lt"/>
              </a:rPr>
            </a:br>
            <a:endParaRPr lang="cs-CZ" sz="2600" b="1" dirty="0">
              <a:latin typeface="+mn-lt"/>
            </a:endParaRPr>
          </a:p>
        </p:txBody>
      </p:sp>
      <p:pic>
        <p:nvPicPr>
          <p:cNvPr id="5" name="Obrázek 4" descr="Obsah obrázku exteriér, tráva, stopa, vlak&#10;&#10;Popis byl vytvořen automaticky">
            <a:extLst>
              <a:ext uri="{FF2B5EF4-FFF2-40B4-BE49-F238E27FC236}">
                <a16:creationId xmlns:a16="http://schemas.microsoft.com/office/drawing/2014/main" id="{4A6223E1-E990-48E6-9D57-E23BADF3A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374"/>
            <a:ext cx="8995919" cy="50254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BFA99D8-9BA3-46C2-8DF1-17CE02F57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3" t="-85" r="2582" b="2934"/>
          <a:stretch/>
        </p:blipFill>
        <p:spPr>
          <a:xfrm>
            <a:off x="4647936" y="8905291"/>
            <a:ext cx="4219284" cy="3164464"/>
          </a:xfrm>
          <a:prstGeom prst="rect">
            <a:avLst/>
          </a:prstGeom>
        </p:spPr>
      </p:pic>
      <p:pic>
        <p:nvPicPr>
          <p:cNvPr id="9" name="Obrázek 8" descr="Obsah obrázku tráva, exteriér, pole, zelená&#10;&#10;Popis byl vytvořen automaticky">
            <a:extLst>
              <a:ext uri="{FF2B5EF4-FFF2-40B4-BE49-F238E27FC236}">
                <a16:creationId xmlns:a16="http://schemas.microsoft.com/office/drawing/2014/main" id="{DD21E08F-0FFE-4F12-9F62-EED6A6E9D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36" y="12857713"/>
            <a:ext cx="4219284" cy="3164464"/>
          </a:xfrm>
          <a:prstGeom prst="rect">
            <a:avLst/>
          </a:prstGeom>
        </p:spPr>
      </p:pic>
      <p:pic>
        <p:nvPicPr>
          <p:cNvPr id="16" name="obrázek 24">
            <a:extLst>
              <a:ext uri="{FF2B5EF4-FFF2-40B4-BE49-F238E27FC236}">
                <a16:creationId xmlns:a16="http://schemas.microsoft.com/office/drawing/2014/main" id="{782FFB13-C0C1-486A-85E6-B4C55CB901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/>
          <a:stretch/>
        </p:blipFill>
        <p:spPr bwMode="auto">
          <a:xfrm>
            <a:off x="265973" y="16863105"/>
            <a:ext cx="3131087" cy="82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65E55D6-5B72-45EC-93C6-247C5928CE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76" b="7553"/>
          <a:stretch/>
        </p:blipFill>
        <p:spPr bwMode="auto">
          <a:xfrm>
            <a:off x="3653706" y="16863105"/>
            <a:ext cx="1924799" cy="82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F5F7E92-0BFC-40B4-B28E-F72D2C052E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3" b="8173"/>
          <a:stretch/>
        </p:blipFill>
        <p:spPr bwMode="auto">
          <a:xfrm>
            <a:off x="5982314" y="16863105"/>
            <a:ext cx="2700473" cy="82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82C6289-52A8-4B7D-9DE5-A160465AE3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2" y="133896"/>
            <a:ext cx="1940089" cy="1296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D5AED6A-8A42-42EB-B17E-DB3060E32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73" y="169896"/>
            <a:ext cx="3826564" cy="14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8B0927F-3413-4CB7-805D-E3B7EF1BE5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20" y="133896"/>
            <a:ext cx="1810316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D64B568F-897C-46FE-9684-3C5AF0E62E7C}"/>
              </a:ext>
            </a:extLst>
          </p:cNvPr>
          <p:cNvSpPr txBox="1"/>
          <p:nvPr/>
        </p:nvSpPr>
        <p:spPr>
          <a:xfrm>
            <a:off x="84292" y="12071904"/>
            <a:ext cx="4245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Eliminace negativních vlivů transitní silniční dopravy jejím přesunutím na železnici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B11F009-5A87-44EF-AD38-2114883D93E0}"/>
              </a:ext>
            </a:extLst>
          </p:cNvPr>
          <p:cNvSpPr txBox="1"/>
          <p:nvPr/>
        </p:nvSpPr>
        <p:spPr>
          <a:xfrm>
            <a:off x="4579612" y="12069755"/>
            <a:ext cx="4160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Napojení jižní Moravy na moderní železniční síť s přímým spojením s Vídní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785BFC3-7531-4F6C-8B61-14774B4DD747}"/>
              </a:ext>
            </a:extLst>
          </p:cNvPr>
          <p:cNvSpPr txBox="1"/>
          <p:nvPr/>
        </p:nvSpPr>
        <p:spPr>
          <a:xfrm>
            <a:off x="60413" y="16025449"/>
            <a:ext cx="4503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Alternativní trasa v případě mimořádné události na hlavní trati Brno – Břeclav – Vídeň.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B732093-F649-4DFB-9B07-8559AB51B432}"/>
              </a:ext>
            </a:extLst>
          </p:cNvPr>
          <p:cNvSpPr txBox="1"/>
          <p:nvPr/>
        </p:nvSpPr>
        <p:spPr>
          <a:xfrm>
            <a:off x="4616111" y="16022177"/>
            <a:ext cx="437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Obnova železničního spojení v trase Hevlín – Laa. Podpora regionálního rozvoje a turistiky.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A109F26-B4CF-49DA-B263-0E7F7177E503}"/>
              </a:ext>
            </a:extLst>
          </p:cNvPr>
          <p:cNvSpPr txBox="1"/>
          <p:nvPr/>
        </p:nvSpPr>
        <p:spPr>
          <a:xfrm>
            <a:off x="-3619" y="6885778"/>
            <a:ext cx="8995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Arial Black" panose="020B0A04020102020204" pitchFamily="34" charset="0"/>
              </a:rPr>
              <a:t>T R A N S R E G I O</a:t>
            </a:r>
          </a:p>
        </p:txBody>
      </p:sp>
      <p:pic>
        <p:nvPicPr>
          <p:cNvPr id="27" name="Obrázek 26" descr="Obsah obrázku exteriér, nákladní auto, silnice, velké&#10;&#10;Popis byl vytvořen automaticky">
            <a:extLst>
              <a:ext uri="{FF2B5EF4-FFF2-40B4-BE49-F238E27FC236}">
                <a16:creationId xmlns:a16="http://schemas.microsoft.com/office/drawing/2014/main" id="{D486EE14-91EF-4808-BB27-E920B3425A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8" y="8904168"/>
            <a:ext cx="4245217" cy="3164464"/>
          </a:xfrm>
          <a:prstGeom prst="rect">
            <a:avLst/>
          </a:prstGeom>
        </p:spPr>
      </p:pic>
      <p:pic>
        <p:nvPicPr>
          <p:cNvPr id="29" name="Obrázek 28" descr="Obsah obrázku vlak, exteriér, stopa, budova&#10;&#10;Popis byl vytvořen automaticky">
            <a:extLst>
              <a:ext uri="{FF2B5EF4-FFF2-40B4-BE49-F238E27FC236}">
                <a16:creationId xmlns:a16="http://schemas.microsoft.com/office/drawing/2014/main" id="{9C6198DB-BC43-4740-9CAC-19367E3341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r="6560"/>
          <a:stretch/>
        </p:blipFill>
        <p:spPr>
          <a:xfrm>
            <a:off x="4647934" y="8904168"/>
            <a:ext cx="4219284" cy="3164464"/>
          </a:xfrm>
          <a:prstGeom prst="rect">
            <a:avLst/>
          </a:prstGeom>
        </p:spPr>
      </p:pic>
      <p:pic>
        <p:nvPicPr>
          <p:cNvPr id="4" name="Obrázek 3" descr="Obsah obrázku exteriér, stopa, vlak, sníh&#10;&#10;Popis byl vytvořen automaticky">
            <a:extLst>
              <a:ext uri="{FF2B5EF4-FFF2-40B4-BE49-F238E27FC236}">
                <a16:creationId xmlns:a16="http://schemas.microsoft.com/office/drawing/2014/main" id="{70EF14F7-5FD0-4EEA-9A65-3E180216C9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6" y="12920017"/>
            <a:ext cx="4219287" cy="310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708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5847</TotalTime>
  <Words>82</Words>
  <Application>Microsoft Office PowerPoint</Application>
  <PresentationFormat>Vlastní</PresentationFormat>
  <Paragraphs>6</Paragraphs>
  <Slides>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Motiv Office</vt:lpstr>
      <vt:lpstr>Potenciál znovuobnovení železničního spojení mezi jižní Moravou a Dolním Rakouskem v úseku Hevlín – Laa an der Thaya.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znovuobnovení železničního spojení mezi Jižní Moravou a Dolním Rakouskem v úseku Hevlín – Laa na der Thaya.</dc:title>
  <dc:creator>Jan Perůtka</dc:creator>
  <cp:lastModifiedBy>Jiřina Veselá</cp:lastModifiedBy>
  <cp:revision>15</cp:revision>
  <dcterms:created xsi:type="dcterms:W3CDTF">2020-04-30T13:40:54Z</dcterms:created>
  <dcterms:modified xsi:type="dcterms:W3CDTF">2020-06-23T07:29:10Z</dcterms:modified>
</cp:coreProperties>
</file>