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21"/>
  </p:notesMasterIdLst>
  <p:sldIdLst>
    <p:sldId id="256" r:id="rId5"/>
    <p:sldId id="312" r:id="rId6"/>
    <p:sldId id="272" r:id="rId7"/>
    <p:sldId id="273" r:id="rId8"/>
    <p:sldId id="313" r:id="rId9"/>
    <p:sldId id="314" r:id="rId10"/>
    <p:sldId id="315" r:id="rId11"/>
    <p:sldId id="323" r:id="rId12"/>
    <p:sldId id="316" r:id="rId13"/>
    <p:sldId id="321" r:id="rId14"/>
    <p:sldId id="317" r:id="rId15"/>
    <p:sldId id="318" r:id="rId16"/>
    <p:sldId id="322" r:id="rId17"/>
    <p:sldId id="319" r:id="rId18"/>
    <p:sldId id="320" r:id="rId19"/>
    <p:sldId id="296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0E695-0662-4880-B533-B181CFEC0D93}" v="11" dt="2021-11-02T10:32:42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heinz Kellner" userId="S::karl-heinz.kellner@donau-uni.ac.at::42249295-5410-4684-aee8-50e18325ba77" providerId="AD" clId="Web-{C6DCF6CC-7381-4E35-93D5-7A92E30934DB}"/>
    <pc:docChg chg="modSld">
      <pc:chgData name="Karlheinz Kellner" userId="S::karl-heinz.kellner@donau-uni.ac.at::42249295-5410-4684-aee8-50e18325ba77" providerId="AD" clId="Web-{C6DCF6CC-7381-4E35-93D5-7A92E30934DB}" dt="2021-06-21T13:50:49.039" v="296" actId="20577"/>
      <pc:docMkLst>
        <pc:docMk/>
      </pc:docMkLst>
      <pc:sldChg chg="modSp">
        <pc:chgData name="Karlheinz Kellner" userId="S::karl-heinz.kellner@donau-uni.ac.at::42249295-5410-4684-aee8-50e18325ba77" providerId="AD" clId="Web-{C6DCF6CC-7381-4E35-93D5-7A92E30934DB}" dt="2021-06-21T13:50:49.039" v="296" actId="20577"/>
        <pc:sldMkLst>
          <pc:docMk/>
          <pc:sldMk cId="3358659815" sldId="302"/>
        </pc:sldMkLst>
        <pc:spChg chg="mod">
          <ac:chgData name="Karlheinz Kellner" userId="S::karl-heinz.kellner@donau-uni.ac.at::42249295-5410-4684-aee8-50e18325ba77" providerId="AD" clId="Web-{C6DCF6CC-7381-4E35-93D5-7A92E30934DB}" dt="2021-06-21T13:50:49.039" v="296" actId="20577"/>
          <ac:spMkLst>
            <pc:docMk/>
            <pc:sldMk cId="3358659815" sldId="302"/>
            <ac:spMk id="2" creationId="{46B2AECA-18DC-49A1-83B4-9BD6631C27C5}"/>
          </ac:spMkLst>
        </pc:spChg>
        <pc:spChg chg="mod">
          <ac:chgData name="Karlheinz Kellner" userId="S::karl-heinz.kellner@donau-uni.ac.at::42249295-5410-4684-aee8-50e18325ba77" providerId="AD" clId="Web-{C6DCF6CC-7381-4E35-93D5-7A92E30934DB}" dt="2021-06-21T13:44:35" v="242" actId="20577"/>
          <ac:spMkLst>
            <pc:docMk/>
            <pc:sldMk cId="3358659815" sldId="302"/>
            <ac:spMk id="3" creationId="{70442599-7F12-4AAF-88F7-9220FCCBBF9F}"/>
          </ac:spMkLst>
        </pc:spChg>
      </pc:sldChg>
    </pc:docChg>
  </pc:docChgLst>
  <pc:docChgLst>
    <pc:chgData name="Jaromir.Hubalek" userId="S::jaromir.hubalek_ceitec.vutbr.cz#ext#@donauuni.onmicrosoft.com::5cec92ab-d295-452a-aa2b-1b7021735ca8" providerId="AD" clId="Web-{D159FC70-70D8-4D82-97C1-2D706043BA2C}"/>
    <pc:docChg chg="modSld">
      <pc:chgData name="Jaromir.Hubalek" userId="S::jaromir.hubalek_ceitec.vutbr.cz#ext#@donauuni.onmicrosoft.com::5cec92ab-d295-452a-aa2b-1b7021735ca8" providerId="AD" clId="Web-{D159FC70-70D8-4D82-97C1-2D706043BA2C}" dt="2021-06-20T18:54:30.679" v="67" actId="1076"/>
      <pc:docMkLst>
        <pc:docMk/>
      </pc:docMkLst>
      <pc:sldChg chg="addSp delSp modSp">
        <pc:chgData name="Jaromir.Hubalek" userId="S::jaromir.hubalek_ceitec.vutbr.cz#ext#@donauuni.onmicrosoft.com::5cec92ab-d295-452a-aa2b-1b7021735ca8" providerId="AD" clId="Web-{D159FC70-70D8-4D82-97C1-2D706043BA2C}" dt="2021-06-20T18:54:30.679" v="67" actId="1076"/>
        <pc:sldMkLst>
          <pc:docMk/>
          <pc:sldMk cId="3980529915" sldId="274"/>
        </pc:sldMkLst>
        <pc:spChg chg="add mod">
          <ac:chgData name="Jaromir.Hubalek" userId="S::jaromir.hubalek_ceitec.vutbr.cz#ext#@donauuni.onmicrosoft.com::5cec92ab-d295-452a-aa2b-1b7021735ca8" providerId="AD" clId="Web-{D159FC70-70D8-4D82-97C1-2D706043BA2C}" dt="2021-06-20T18:54:30.679" v="67" actId="1076"/>
          <ac:spMkLst>
            <pc:docMk/>
            <pc:sldMk cId="3980529915" sldId="274"/>
            <ac:spMk id="10" creationId="{B5D0E126-7AC4-41AF-AC02-18F7F57D8576}"/>
          </ac:spMkLst>
        </pc:spChg>
        <pc:picChg chg="add mod">
          <ac:chgData name="Jaromir.Hubalek" userId="S::jaromir.hubalek_ceitec.vutbr.cz#ext#@donauuni.onmicrosoft.com::5cec92ab-d295-452a-aa2b-1b7021735ca8" providerId="AD" clId="Web-{D159FC70-70D8-4D82-97C1-2D706043BA2C}" dt="2021-06-20T18:50:43.611" v="3" actId="1076"/>
          <ac:picMkLst>
            <pc:docMk/>
            <pc:sldMk cId="3980529915" sldId="274"/>
            <ac:picMk id="2" creationId="{E361BA54-EA79-42DF-AE80-6ED97D884B84}"/>
          </ac:picMkLst>
        </pc:picChg>
        <pc:picChg chg="add del mod">
          <ac:chgData name="Jaromir.Hubalek" userId="S::jaromir.hubalek_ceitec.vutbr.cz#ext#@donauuni.onmicrosoft.com::5cec92ab-d295-452a-aa2b-1b7021735ca8" providerId="AD" clId="Web-{D159FC70-70D8-4D82-97C1-2D706043BA2C}" dt="2021-06-20T18:50:54.314" v="5"/>
          <ac:picMkLst>
            <pc:docMk/>
            <pc:sldMk cId="3980529915" sldId="274"/>
            <ac:picMk id="9" creationId="{08400C3B-5299-4816-BC18-A904801B3455}"/>
          </ac:picMkLst>
        </pc:picChg>
      </pc:sldChg>
    </pc:docChg>
  </pc:docChgLst>
  <pc:docChgLst>
    <pc:chgData name="Arm Jakub (115139)" userId="6643074e-1568-4128-9022-d4d480789f5c" providerId="ADAL" clId="{ABB92DB7-2A7D-4706-A120-57F69D5B0FA3}"/>
    <pc:docChg chg="custSel addSld modSld">
      <pc:chgData name="Arm Jakub (115139)" userId="6643074e-1568-4128-9022-d4d480789f5c" providerId="ADAL" clId="{ABB92DB7-2A7D-4706-A120-57F69D5B0FA3}" dt="2021-11-02T11:44:57.399" v="4" actId="1076"/>
      <pc:docMkLst>
        <pc:docMk/>
      </pc:docMkLst>
      <pc:sldChg chg="addSp delSp modSp mod">
        <pc:chgData name="Arm Jakub (115139)" userId="6643074e-1568-4128-9022-d4d480789f5c" providerId="ADAL" clId="{ABB92DB7-2A7D-4706-A120-57F69D5B0FA3}" dt="2021-11-02T11:44:57.399" v="4" actId="1076"/>
        <pc:sldMkLst>
          <pc:docMk/>
          <pc:sldMk cId="1012819560" sldId="315"/>
        </pc:sldMkLst>
        <pc:picChg chg="del">
          <ac:chgData name="Arm Jakub (115139)" userId="6643074e-1568-4128-9022-d4d480789f5c" providerId="ADAL" clId="{ABB92DB7-2A7D-4706-A120-57F69D5B0FA3}" dt="2021-11-02T11:44:48.739" v="2" actId="478"/>
          <ac:picMkLst>
            <pc:docMk/>
            <pc:sldMk cId="1012819560" sldId="315"/>
            <ac:picMk id="5" creationId="{57C0C34D-DBE6-48D0-B715-4AF0A776727E}"/>
          </ac:picMkLst>
        </pc:picChg>
        <pc:picChg chg="del">
          <ac:chgData name="Arm Jakub (115139)" userId="6643074e-1568-4128-9022-d4d480789f5c" providerId="ADAL" clId="{ABB92DB7-2A7D-4706-A120-57F69D5B0FA3}" dt="2021-11-02T11:44:48.028" v="1" actId="478"/>
          <ac:picMkLst>
            <pc:docMk/>
            <pc:sldMk cId="1012819560" sldId="315"/>
            <ac:picMk id="6" creationId="{F010879C-F1D1-4129-B801-289294F20658}"/>
          </ac:picMkLst>
        </pc:picChg>
        <pc:picChg chg="add mod">
          <ac:chgData name="Arm Jakub (115139)" userId="6643074e-1568-4128-9022-d4d480789f5c" providerId="ADAL" clId="{ABB92DB7-2A7D-4706-A120-57F69D5B0FA3}" dt="2021-11-02T11:44:57.399" v="4" actId="1076"/>
          <ac:picMkLst>
            <pc:docMk/>
            <pc:sldMk cId="1012819560" sldId="315"/>
            <ac:picMk id="8" creationId="{E0E2385D-51D9-485B-9A17-B34549C4C752}"/>
          </ac:picMkLst>
        </pc:picChg>
      </pc:sldChg>
      <pc:sldChg chg="add">
        <pc:chgData name="Arm Jakub (115139)" userId="6643074e-1568-4128-9022-d4d480789f5c" providerId="ADAL" clId="{ABB92DB7-2A7D-4706-A120-57F69D5B0FA3}" dt="2021-11-02T11:44:12.866" v="0" actId="2890"/>
        <pc:sldMkLst>
          <pc:docMk/>
          <pc:sldMk cId="47268861" sldId="323"/>
        </pc:sldMkLst>
      </pc:sldChg>
    </pc:docChg>
  </pc:docChgLst>
  <pc:docChgLst>
    <pc:chgData name="Jaromir.Hubalek" userId="S::jaromir.hubalek_ceitec.vutbr.cz#ext#@donauuni.onmicrosoft.com::5cec92ab-d295-452a-aa2b-1b7021735ca8" providerId="AD" clId="Web-{66CA9093-544C-429D-96EC-96565D29FAAE}"/>
    <pc:docChg chg="modSld">
      <pc:chgData name="Jaromir.Hubalek" userId="S::jaromir.hubalek_ceitec.vutbr.cz#ext#@donauuni.onmicrosoft.com::5cec92ab-d295-452a-aa2b-1b7021735ca8" providerId="AD" clId="Web-{66CA9093-544C-429D-96EC-96565D29FAAE}" dt="2021-02-04T15:04:53.586" v="36" actId="20577"/>
      <pc:docMkLst>
        <pc:docMk/>
      </pc:docMkLst>
      <pc:sldChg chg="modSp">
        <pc:chgData name="Jaromir.Hubalek" userId="S::jaromir.hubalek_ceitec.vutbr.cz#ext#@donauuni.onmicrosoft.com::5cec92ab-d295-452a-aa2b-1b7021735ca8" providerId="AD" clId="Web-{66CA9093-544C-429D-96EC-96565D29FAAE}" dt="2021-02-04T15:04:53.586" v="36" actId="20577"/>
        <pc:sldMkLst>
          <pc:docMk/>
          <pc:sldMk cId="0" sldId="265"/>
        </pc:sldMkLst>
        <pc:spChg chg="mod">
          <ac:chgData name="Jaromir.Hubalek" userId="S::jaromir.hubalek_ceitec.vutbr.cz#ext#@donauuni.onmicrosoft.com::5cec92ab-d295-452a-aa2b-1b7021735ca8" providerId="AD" clId="Web-{66CA9093-544C-429D-96EC-96565D29FAAE}" dt="2021-02-04T15:04:53.586" v="36" actId="20577"/>
          <ac:spMkLst>
            <pc:docMk/>
            <pc:sldMk cId="0" sldId="265"/>
            <ac:spMk id="195" creationId="{00000000-0000-0000-0000-000000000000}"/>
          </ac:spMkLst>
        </pc:spChg>
      </pc:sldChg>
    </pc:docChg>
  </pc:docChgLst>
  <pc:docChgLst>
    <pc:chgData name="Hubálek Jaromír (3758)" userId="S::hubalek@vutbr.cz::983d5043-e2ef-42f8-9904-5d4cf7952ee3" providerId="AD" clId="Web-{59D0E695-0662-4880-B533-B181CFEC0D93}"/>
    <pc:docChg chg="modSld">
      <pc:chgData name="Hubálek Jaromír (3758)" userId="S::hubalek@vutbr.cz::983d5043-e2ef-42f8-9904-5d4cf7952ee3" providerId="AD" clId="Web-{59D0E695-0662-4880-B533-B181CFEC0D93}" dt="2021-11-02T10:32:42.896" v="10" actId="20577"/>
      <pc:docMkLst>
        <pc:docMk/>
      </pc:docMkLst>
      <pc:sldChg chg="modSp">
        <pc:chgData name="Hubálek Jaromír (3758)" userId="S::hubalek@vutbr.cz::983d5043-e2ef-42f8-9904-5d4cf7952ee3" providerId="AD" clId="Web-{59D0E695-0662-4880-B533-B181CFEC0D93}" dt="2021-11-02T10:32:42.896" v="10" actId="20577"/>
        <pc:sldMkLst>
          <pc:docMk/>
          <pc:sldMk cId="3189932216" sldId="320"/>
        </pc:sldMkLst>
        <pc:spChg chg="mod">
          <ac:chgData name="Hubálek Jaromír (3758)" userId="S::hubalek@vutbr.cz::983d5043-e2ef-42f8-9904-5d4cf7952ee3" providerId="AD" clId="Web-{59D0E695-0662-4880-B533-B181CFEC0D93}" dt="2021-11-02T10:32:42.896" v="10" actId="20577"/>
          <ac:spMkLst>
            <pc:docMk/>
            <pc:sldMk cId="3189932216" sldId="320"/>
            <ac:spMk id="2" creationId="{7CFCAEDF-013D-4DC4-BA3E-69879C87CE38}"/>
          </ac:spMkLst>
        </pc:spChg>
      </pc:sldChg>
    </pc:docChg>
  </pc:docChgLst>
  <pc:docChgLst>
    <pc:chgData name="Martin Brandl" userId="S::martin.brandl@donau-uni.ac.at::fc9dfb5d-5a3d-40d9-9a9d-e1f109be9332" providerId="AD" clId="Web-{7F68C5EA-B538-4BA2-938B-AB1781A2CA06}"/>
    <pc:docChg chg="modSld">
      <pc:chgData name="Martin Brandl" userId="S::martin.brandl@donau-uni.ac.at::fc9dfb5d-5a3d-40d9-9a9d-e1f109be9332" providerId="AD" clId="Web-{7F68C5EA-B538-4BA2-938B-AB1781A2CA06}" dt="2021-06-14T12:05:37.245" v="13" actId="20577"/>
      <pc:docMkLst>
        <pc:docMk/>
      </pc:docMkLst>
      <pc:sldChg chg="modSp">
        <pc:chgData name="Martin Brandl" userId="S::martin.brandl@donau-uni.ac.at::fc9dfb5d-5a3d-40d9-9a9d-e1f109be9332" providerId="AD" clId="Web-{7F68C5EA-B538-4BA2-938B-AB1781A2CA06}" dt="2021-06-14T12:05:37.245" v="13" actId="20577"/>
        <pc:sldMkLst>
          <pc:docMk/>
          <pc:sldMk cId="348425250" sldId="273"/>
        </pc:sldMkLst>
        <pc:spChg chg="mod">
          <ac:chgData name="Martin Brandl" userId="S::martin.brandl@donau-uni.ac.at::fc9dfb5d-5a3d-40d9-9a9d-e1f109be9332" providerId="AD" clId="Web-{7F68C5EA-B538-4BA2-938B-AB1781A2CA06}" dt="2021-06-14T12:05:37.245" v="13" actId="20577"/>
          <ac:spMkLst>
            <pc:docMk/>
            <pc:sldMk cId="348425250" sldId="273"/>
            <ac:spMk id="2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7F68C5EA-B538-4BA2-938B-AB1781A2CA06}" dt="2021-06-14T12:01:56.818" v="5" actId="20577"/>
        <pc:sldMkLst>
          <pc:docMk/>
          <pc:sldMk cId="3760024422" sldId="275"/>
        </pc:sldMkLst>
        <pc:spChg chg="mod">
          <ac:chgData name="Martin Brandl" userId="S::martin.brandl@donau-uni.ac.at::fc9dfb5d-5a3d-40d9-9a9d-e1f109be9332" providerId="AD" clId="Web-{7F68C5EA-B538-4BA2-938B-AB1781A2CA06}" dt="2021-06-14T12:01:56.818" v="5" actId="20577"/>
          <ac:spMkLst>
            <pc:docMk/>
            <pc:sldMk cId="3760024422" sldId="275"/>
            <ac:spMk id="2" creationId="{00000000-0000-0000-0000-000000000000}"/>
          </ac:spMkLst>
        </pc:spChg>
      </pc:sldChg>
    </pc:docChg>
  </pc:docChgLst>
  <pc:docChgLst>
    <pc:chgData name="Mai Lan Pham" userId="S::mai.pham@donau-uni.ac.at::f8876b42-3d3a-47ed-a29e-ab6bd250963f" providerId="AD" clId="Web-{385F19E2-DDFA-4946-96E1-1D4BBB711539}"/>
    <pc:docChg chg="modSld">
      <pc:chgData name="Mai Lan Pham" userId="S::mai.pham@donau-uni.ac.at::f8876b42-3d3a-47ed-a29e-ab6bd250963f" providerId="AD" clId="Web-{385F19E2-DDFA-4946-96E1-1D4BBB711539}" dt="2021-06-22T07:28:14.976" v="6" actId="20577"/>
      <pc:docMkLst>
        <pc:docMk/>
      </pc:docMkLst>
      <pc:sldChg chg="modSp">
        <pc:chgData name="Mai Lan Pham" userId="S::mai.pham@donau-uni.ac.at::f8876b42-3d3a-47ed-a29e-ab6bd250963f" providerId="AD" clId="Web-{385F19E2-DDFA-4946-96E1-1D4BBB711539}" dt="2021-06-22T07:28:14.976" v="6" actId="20577"/>
        <pc:sldMkLst>
          <pc:docMk/>
          <pc:sldMk cId="3020179481" sldId="294"/>
        </pc:sldMkLst>
        <pc:spChg chg="mod">
          <ac:chgData name="Mai Lan Pham" userId="S::mai.pham@donau-uni.ac.at::f8876b42-3d3a-47ed-a29e-ab6bd250963f" providerId="AD" clId="Web-{385F19E2-DDFA-4946-96E1-1D4BBB711539}" dt="2021-06-22T07:28:14.976" v="6" actId="20577"/>
          <ac:spMkLst>
            <pc:docMk/>
            <pc:sldMk cId="3020179481" sldId="294"/>
            <ac:spMk id="4" creationId="{00000000-0000-0000-0000-000000000000}"/>
          </ac:spMkLst>
        </pc:spChg>
      </pc:sldChg>
    </pc:docChg>
  </pc:docChgLst>
  <pc:docChgLst>
    <pc:chgData name="Martin Brandl" userId="S::martin.brandl@donau-uni.ac.at::fc9dfb5d-5a3d-40d9-9a9d-e1f109be9332" providerId="AD" clId="Web-{381AC9CE-9676-47E9-8A36-26E6B46B4E24}"/>
    <pc:docChg chg="addSld modSld">
      <pc:chgData name="Martin Brandl" userId="S::martin.brandl@donau-uni.ac.at::fc9dfb5d-5a3d-40d9-9a9d-e1f109be9332" providerId="AD" clId="Web-{381AC9CE-9676-47E9-8A36-26E6B46B4E24}" dt="2021-06-21T13:08:20.488" v="133" actId="20577"/>
      <pc:docMkLst>
        <pc:docMk/>
      </pc:docMkLst>
      <pc:sldChg chg="modSp">
        <pc:chgData name="Martin Brandl" userId="S::martin.brandl@donau-uni.ac.at::fc9dfb5d-5a3d-40d9-9a9d-e1f109be9332" providerId="AD" clId="Web-{381AC9CE-9676-47E9-8A36-26E6B46B4E24}" dt="2021-06-21T12:52:09.286" v="40" actId="20577"/>
        <pc:sldMkLst>
          <pc:docMk/>
          <pc:sldMk cId="348425250" sldId="273"/>
        </pc:sldMkLst>
        <pc:spChg chg="mod">
          <ac:chgData name="Martin Brandl" userId="S::martin.brandl@donau-uni.ac.at::fc9dfb5d-5a3d-40d9-9a9d-e1f109be9332" providerId="AD" clId="Web-{381AC9CE-9676-47E9-8A36-26E6B46B4E24}" dt="2021-06-21T12:52:09.286" v="40" actId="20577"/>
          <ac:spMkLst>
            <pc:docMk/>
            <pc:sldMk cId="348425250" sldId="273"/>
            <ac:spMk id="2" creationId="{00000000-0000-0000-0000-000000000000}"/>
          </ac:spMkLst>
        </pc:spChg>
      </pc:sldChg>
      <pc:sldChg chg="modSp new">
        <pc:chgData name="Martin Brandl" userId="S::martin.brandl@donau-uni.ac.at::fc9dfb5d-5a3d-40d9-9a9d-e1f109be9332" providerId="AD" clId="Web-{381AC9CE-9676-47E9-8A36-26E6B46B4E24}" dt="2021-06-21T12:57:36.166" v="92" actId="1076"/>
        <pc:sldMkLst>
          <pc:docMk/>
          <pc:sldMk cId="1622020785" sldId="301"/>
        </pc:sldMkLst>
        <pc:spChg chg="mod">
          <ac:chgData name="Martin Brandl" userId="S::martin.brandl@donau-uni.ac.at::fc9dfb5d-5a3d-40d9-9a9d-e1f109be9332" providerId="AD" clId="Web-{381AC9CE-9676-47E9-8A36-26E6B46B4E24}" dt="2021-06-21T12:57:36.166" v="92" actId="1076"/>
          <ac:spMkLst>
            <pc:docMk/>
            <pc:sldMk cId="1622020785" sldId="301"/>
            <ac:spMk id="2" creationId="{A1B70605-D083-457D-9D44-A71E314023CD}"/>
          </ac:spMkLst>
        </pc:spChg>
        <pc:spChg chg="mod">
          <ac:chgData name="Martin Brandl" userId="S::martin.brandl@donau-uni.ac.at::fc9dfb5d-5a3d-40d9-9a9d-e1f109be9332" providerId="AD" clId="Web-{381AC9CE-9676-47E9-8A36-26E6B46B4E24}" dt="2021-06-21T12:57:22.040" v="89" actId="1076"/>
          <ac:spMkLst>
            <pc:docMk/>
            <pc:sldMk cId="1622020785" sldId="301"/>
            <ac:spMk id="3" creationId="{70955743-9187-4B12-AD24-5A2EE155E73B}"/>
          </ac:spMkLst>
        </pc:spChg>
      </pc:sldChg>
      <pc:sldChg chg="modSp new">
        <pc:chgData name="Martin Brandl" userId="S::martin.brandl@donau-uni.ac.at::fc9dfb5d-5a3d-40d9-9a9d-e1f109be9332" providerId="AD" clId="Web-{381AC9CE-9676-47E9-8A36-26E6B46B4E24}" dt="2021-06-21T13:08:20.488" v="133" actId="20577"/>
        <pc:sldMkLst>
          <pc:docMk/>
          <pc:sldMk cId="3358659815" sldId="302"/>
        </pc:sldMkLst>
        <pc:spChg chg="mod">
          <ac:chgData name="Martin Brandl" userId="S::martin.brandl@donau-uni.ac.at::fc9dfb5d-5a3d-40d9-9a9d-e1f109be9332" providerId="AD" clId="Web-{381AC9CE-9676-47E9-8A36-26E6B46B4E24}" dt="2021-06-21T13:08:20.488" v="133" actId="20577"/>
          <ac:spMkLst>
            <pc:docMk/>
            <pc:sldMk cId="3358659815" sldId="302"/>
            <ac:spMk id="3" creationId="{70442599-7F12-4AAF-88F7-9220FCCBBF9F}"/>
          </ac:spMkLst>
        </pc:spChg>
      </pc:sldChg>
    </pc:docChg>
  </pc:docChgLst>
  <pc:docChgLst>
    <pc:chgData name="Martin Brandl" userId="S::martin.brandl@donau-uni.ac.at::fc9dfb5d-5a3d-40d9-9a9d-e1f109be9332" providerId="AD" clId="Web-{1A691FB1-CA17-4BAD-B37C-3FD4365328EA}"/>
    <pc:docChg chg="modSld">
      <pc:chgData name="Martin Brandl" userId="S::martin.brandl@donau-uni.ac.at::fc9dfb5d-5a3d-40d9-9a9d-e1f109be9332" providerId="AD" clId="Web-{1A691FB1-CA17-4BAD-B37C-3FD4365328EA}" dt="2021-06-22T06:35:39.782" v="185" actId="14100"/>
      <pc:docMkLst>
        <pc:docMk/>
      </pc:docMkLst>
      <pc:sldChg chg="modSp">
        <pc:chgData name="Martin Brandl" userId="S::martin.brandl@donau-uni.ac.at::fc9dfb5d-5a3d-40d9-9a9d-e1f109be9332" providerId="AD" clId="Web-{1A691FB1-CA17-4BAD-B37C-3FD4365328EA}" dt="2021-06-22T06:20:23.447" v="91" actId="20577"/>
        <pc:sldMkLst>
          <pc:docMk/>
          <pc:sldMk cId="1262024686" sldId="267"/>
        </pc:sldMkLst>
        <pc:spChg chg="mod">
          <ac:chgData name="Martin Brandl" userId="S::martin.brandl@donau-uni.ac.at::fc9dfb5d-5a3d-40d9-9a9d-e1f109be9332" providerId="AD" clId="Web-{1A691FB1-CA17-4BAD-B37C-3FD4365328EA}" dt="2021-06-22T06:20:23.447" v="91" actId="20577"/>
          <ac:spMkLst>
            <pc:docMk/>
            <pc:sldMk cId="1262024686" sldId="267"/>
            <ac:spMk id="31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11:14.262" v="12" actId="20577"/>
        <pc:sldMkLst>
          <pc:docMk/>
          <pc:sldMk cId="348425250" sldId="273"/>
        </pc:sldMkLst>
        <pc:spChg chg="mod">
          <ac:chgData name="Martin Brandl" userId="S::martin.brandl@donau-uni.ac.at::fc9dfb5d-5a3d-40d9-9a9d-e1f109be9332" providerId="AD" clId="Web-{1A691FB1-CA17-4BAD-B37C-3FD4365328EA}" dt="2021-06-22T06:11:14.262" v="12" actId="20577"/>
          <ac:spMkLst>
            <pc:docMk/>
            <pc:sldMk cId="348425250" sldId="273"/>
            <ac:spMk id="2" creationId="{00000000-0000-0000-0000-000000000000}"/>
          </ac:spMkLst>
        </pc:spChg>
      </pc:sldChg>
      <pc:sldChg chg="addSp modSp">
        <pc:chgData name="Martin Brandl" userId="S::martin.brandl@donau-uni.ac.at::fc9dfb5d-5a3d-40d9-9a9d-e1f109be9332" providerId="AD" clId="Web-{1A691FB1-CA17-4BAD-B37C-3FD4365328EA}" dt="2021-06-22T06:30:15.446" v="137" actId="1076"/>
        <pc:sldMkLst>
          <pc:docMk/>
          <pc:sldMk cId="3980529915" sldId="274"/>
        </pc:sldMkLst>
        <pc:spChg chg="mod">
          <ac:chgData name="Martin Brandl" userId="S::martin.brandl@donau-uni.ac.at::fc9dfb5d-5a3d-40d9-9a9d-e1f109be9332" providerId="AD" clId="Web-{1A691FB1-CA17-4BAD-B37C-3FD4365328EA}" dt="2021-06-22T06:29:27.304" v="128" actId="1076"/>
          <ac:spMkLst>
            <pc:docMk/>
            <pc:sldMk cId="3980529915" sldId="274"/>
            <ac:spMk id="3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9:16.210" v="125" actId="1076"/>
          <ac:spMkLst>
            <pc:docMk/>
            <pc:sldMk cId="3980529915" sldId="274"/>
            <ac:spMk id="6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8:39.740" v="113" actId="1076"/>
          <ac:spMkLst>
            <pc:docMk/>
            <pc:sldMk cId="3980529915" sldId="274"/>
            <ac:spMk id="7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7:51.724" v="101" actId="1076"/>
          <ac:spMkLst>
            <pc:docMk/>
            <pc:sldMk cId="3980529915" sldId="274"/>
            <ac:spMk id="8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29:35.382" v="129" actId="1076"/>
          <ac:spMkLst>
            <pc:docMk/>
            <pc:sldMk cId="3980529915" sldId="274"/>
            <ac:spMk id="10" creationId="{B5D0E126-7AC4-41AF-AC02-18F7F57D8576}"/>
          </ac:spMkLst>
        </pc:spChg>
        <pc:spChg chg="add mod">
          <ac:chgData name="Martin Brandl" userId="S::martin.brandl@donau-uni.ac.at::fc9dfb5d-5a3d-40d9-9a9d-e1f109be9332" providerId="AD" clId="Web-{1A691FB1-CA17-4BAD-B37C-3FD4365328EA}" dt="2021-06-22T06:30:03.836" v="135" actId="1076"/>
          <ac:spMkLst>
            <pc:docMk/>
            <pc:sldMk cId="3980529915" sldId="274"/>
            <ac:spMk id="11" creationId="{65F2ECD5-A26D-4454-84C0-D871218C5DDC}"/>
          </ac:spMkLst>
        </pc:spChg>
        <pc:spChg chg="add mod">
          <ac:chgData name="Martin Brandl" userId="S::martin.brandl@donau-uni.ac.at::fc9dfb5d-5a3d-40d9-9a9d-e1f109be9332" providerId="AD" clId="Web-{1A691FB1-CA17-4BAD-B37C-3FD4365328EA}" dt="2021-06-22T06:30:15.446" v="137" actId="1076"/>
          <ac:spMkLst>
            <pc:docMk/>
            <pc:sldMk cId="3980529915" sldId="274"/>
            <ac:spMk id="12" creationId="{E0643911-985B-4EA8-9295-2A3F03D48BF8}"/>
          </ac:spMkLst>
        </pc:spChg>
        <pc:picChg chg="mod">
          <ac:chgData name="Martin Brandl" userId="S::martin.brandl@donau-uni.ac.at::fc9dfb5d-5a3d-40d9-9a9d-e1f109be9332" providerId="AD" clId="Web-{1A691FB1-CA17-4BAD-B37C-3FD4365328EA}" dt="2021-06-22T06:29:07.679" v="123" actId="1076"/>
          <ac:picMkLst>
            <pc:docMk/>
            <pc:sldMk cId="3980529915" sldId="274"/>
            <ac:picMk id="2" creationId="{E361BA54-EA79-42DF-AE80-6ED97D884B84}"/>
          </ac:picMkLst>
        </pc:picChg>
        <pc:picChg chg="mod">
          <ac:chgData name="Martin Brandl" userId="S::martin.brandl@donau-uni.ac.at::fc9dfb5d-5a3d-40d9-9a9d-e1f109be9332" providerId="AD" clId="Web-{1A691FB1-CA17-4BAD-B37C-3FD4365328EA}" dt="2021-06-22T06:29:17.929" v="126" actId="1076"/>
          <ac:picMkLst>
            <pc:docMk/>
            <pc:sldMk cId="3980529915" sldId="274"/>
            <ac:picMk id="5" creationId="{00000000-0000-0000-0000-000000000000}"/>
          </ac:picMkLst>
        </pc:picChg>
        <pc:picChg chg="add mod">
          <ac:chgData name="Martin Brandl" userId="S::martin.brandl@donau-uni.ac.at::fc9dfb5d-5a3d-40d9-9a9d-e1f109be9332" providerId="AD" clId="Web-{1A691FB1-CA17-4BAD-B37C-3FD4365328EA}" dt="2021-06-22T06:29:22.679" v="127" actId="14100"/>
          <ac:picMkLst>
            <pc:docMk/>
            <pc:sldMk cId="3980529915" sldId="274"/>
            <ac:picMk id="9" creationId="{25679585-D4E9-4FD5-9140-872E03E941DB}"/>
          </ac:picMkLst>
        </pc:picChg>
      </pc:sldChg>
      <pc:sldChg chg="modSp">
        <pc:chgData name="Martin Brandl" userId="S::martin.brandl@donau-uni.ac.at::fc9dfb5d-5a3d-40d9-9a9d-e1f109be9332" providerId="AD" clId="Web-{1A691FB1-CA17-4BAD-B37C-3FD4365328EA}" dt="2021-06-22T06:34:02.951" v="152" actId="1076"/>
        <pc:sldMkLst>
          <pc:docMk/>
          <pc:sldMk cId="149143009" sldId="291"/>
        </pc:sldMkLst>
        <pc:spChg chg="mod">
          <ac:chgData name="Martin Brandl" userId="S::martin.brandl@donau-uni.ac.at::fc9dfb5d-5a3d-40d9-9a9d-e1f109be9332" providerId="AD" clId="Web-{1A691FB1-CA17-4BAD-B37C-3FD4365328EA}" dt="2021-06-22T06:34:02.873" v="148" actId="1076"/>
          <ac:spMkLst>
            <pc:docMk/>
            <pc:sldMk cId="149143009" sldId="291"/>
            <ac:spMk id="3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34:02.889" v="149" actId="1076"/>
          <ac:spMkLst>
            <pc:docMk/>
            <pc:sldMk cId="149143009" sldId="291"/>
            <ac:spMk id="4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34:02.936" v="151" actId="1076"/>
          <ac:spMkLst>
            <pc:docMk/>
            <pc:sldMk cId="149143009" sldId="291"/>
            <ac:spMk id="7" creationId="{00000000-0000-0000-0000-000000000000}"/>
          </ac:spMkLst>
        </pc:spChg>
        <pc:spChg chg="mod">
          <ac:chgData name="Martin Brandl" userId="S::martin.brandl@donau-uni.ac.at::fc9dfb5d-5a3d-40d9-9a9d-e1f109be9332" providerId="AD" clId="Web-{1A691FB1-CA17-4BAD-B37C-3FD4365328EA}" dt="2021-06-22T06:34:02.951" v="152" actId="1076"/>
          <ac:spMkLst>
            <pc:docMk/>
            <pc:sldMk cId="149143009" sldId="291"/>
            <ac:spMk id="8" creationId="{00000000-0000-0000-0000-000000000000}"/>
          </ac:spMkLst>
        </pc:spChg>
        <pc:picChg chg="mod">
          <ac:chgData name="Martin Brandl" userId="S::martin.brandl@donau-uni.ac.at::fc9dfb5d-5a3d-40d9-9a9d-e1f109be9332" providerId="AD" clId="Web-{1A691FB1-CA17-4BAD-B37C-3FD4365328EA}" dt="2021-06-22T06:34:02.904" v="150" actId="1076"/>
          <ac:picMkLst>
            <pc:docMk/>
            <pc:sldMk cId="149143009" sldId="291"/>
            <ac:picMk id="6" creationId="{00000000-0000-0000-0000-000000000000}"/>
          </ac:picMkLst>
        </pc:picChg>
      </pc:sldChg>
      <pc:sldChg chg="modSp">
        <pc:chgData name="Martin Brandl" userId="S::martin.brandl@donau-uni.ac.at::fc9dfb5d-5a3d-40d9-9a9d-e1f109be9332" providerId="AD" clId="Web-{1A691FB1-CA17-4BAD-B37C-3FD4365328EA}" dt="2021-06-22T06:34:34.999" v="155" actId="20577"/>
        <pc:sldMkLst>
          <pc:docMk/>
          <pc:sldMk cId="2379246322" sldId="293"/>
        </pc:sldMkLst>
        <pc:spChg chg="mod">
          <ac:chgData name="Martin Brandl" userId="S::martin.brandl@donau-uni.ac.at::fc9dfb5d-5a3d-40d9-9a9d-e1f109be9332" providerId="AD" clId="Web-{1A691FB1-CA17-4BAD-B37C-3FD4365328EA}" dt="2021-06-22T06:34:34.999" v="155" actId="20577"/>
          <ac:spMkLst>
            <pc:docMk/>
            <pc:sldMk cId="2379246322" sldId="293"/>
            <ac:spMk id="10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35:39.782" v="185" actId="14100"/>
        <pc:sldMkLst>
          <pc:docMk/>
          <pc:sldMk cId="3020179481" sldId="294"/>
        </pc:sldMkLst>
        <pc:spChg chg="mod">
          <ac:chgData name="Martin Brandl" userId="S::martin.brandl@donau-uni.ac.at::fc9dfb5d-5a3d-40d9-9a9d-e1f109be9332" providerId="AD" clId="Web-{1A691FB1-CA17-4BAD-B37C-3FD4365328EA}" dt="2021-06-22T06:35:39.782" v="185" actId="14100"/>
          <ac:spMkLst>
            <pc:docMk/>
            <pc:sldMk cId="3020179481" sldId="294"/>
            <ac:spMk id="4" creationId="{00000000-0000-0000-0000-000000000000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17:37.803" v="77" actId="20577"/>
        <pc:sldMkLst>
          <pc:docMk/>
          <pc:sldMk cId="1622020785" sldId="301"/>
        </pc:sldMkLst>
        <pc:spChg chg="mod">
          <ac:chgData name="Martin Brandl" userId="S::martin.brandl@donau-uni.ac.at::fc9dfb5d-5a3d-40d9-9a9d-e1f109be9332" providerId="AD" clId="Web-{1A691FB1-CA17-4BAD-B37C-3FD4365328EA}" dt="2021-06-22T06:17:37.803" v="77" actId="20577"/>
          <ac:spMkLst>
            <pc:docMk/>
            <pc:sldMk cId="1622020785" sldId="301"/>
            <ac:spMk id="2" creationId="{A1B70605-D083-457D-9D44-A71E314023CD}"/>
          </ac:spMkLst>
        </pc:spChg>
      </pc:sldChg>
      <pc:sldChg chg="modSp">
        <pc:chgData name="Martin Brandl" userId="S::martin.brandl@donau-uni.ac.at::fc9dfb5d-5a3d-40d9-9a9d-e1f109be9332" providerId="AD" clId="Web-{1A691FB1-CA17-4BAD-B37C-3FD4365328EA}" dt="2021-06-22T06:32:51.543" v="147" actId="20577"/>
        <pc:sldMkLst>
          <pc:docMk/>
          <pc:sldMk cId="3358659815" sldId="302"/>
        </pc:sldMkLst>
        <pc:spChg chg="mod">
          <ac:chgData name="Martin Brandl" userId="S::martin.brandl@donau-uni.ac.at::fc9dfb5d-5a3d-40d9-9a9d-e1f109be9332" providerId="AD" clId="Web-{1A691FB1-CA17-4BAD-B37C-3FD4365328EA}" dt="2021-06-22T06:32:51.543" v="147" actId="20577"/>
          <ac:spMkLst>
            <pc:docMk/>
            <pc:sldMk cId="3358659815" sldId="302"/>
            <ac:spMk id="2" creationId="{46B2AECA-18DC-49A1-83B4-9BD6631C27C5}"/>
          </ac:spMkLst>
        </pc:spChg>
      </pc:sldChg>
    </pc:docChg>
  </pc:docChgLst>
  <pc:docChgLst>
    <pc:chgData name="Mai Lan Pham" userId="S::mai.pham@donau-uni.ac.at::f8876b42-3d3a-47ed-a29e-ab6bd250963f" providerId="AD" clId="Web-{F53000C5-1015-4DED-A7A8-31ADAF98FBD2}"/>
    <pc:docChg chg="modSld">
      <pc:chgData name="Mai Lan Pham" userId="S::mai.pham@donau-uni.ac.at::f8876b42-3d3a-47ed-a29e-ab6bd250963f" providerId="AD" clId="Web-{F53000C5-1015-4DED-A7A8-31ADAF98FBD2}" dt="2021-06-21T10:33:51.379" v="1" actId="20577"/>
      <pc:docMkLst>
        <pc:docMk/>
      </pc:docMkLst>
      <pc:sldChg chg="modSp">
        <pc:chgData name="Mai Lan Pham" userId="S::mai.pham@donau-uni.ac.at::f8876b42-3d3a-47ed-a29e-ab6bd250963f" providerId="AD" clId="Web-{F53000C5-1015-4DED-A7A8-31ADAF98FBD2}" dt="2021-06-21T10:33:51.379" v="1" actId="20577"/>
        <pc:sldMkLst>
          <pc:docMk/>
          <pc:sldMk cId="3020179481" sldId="294"/>
        </pc:sldMkLst>
        <pc:spChg chg="mod">
          <ac:chgData name="Mai Lan Pham" userId="S::mai.pham@donau-uni.ac.at::f8876b42-3d3a-47ed-a29e-ab6bd250963f" providerId="AD" clId="Web-{F53000C5-1015-4DED-A7A8-31ADAF98FBD2}" dt="2021-06-21T10:33:51.379" v="1" actId="20577"/>
          <ac:spMkLst>
            <pc:docMk/>
            <pc:sldMk cId="3020179481" sldId="294"/>
            <ac:spMk id="4" creationId="{00000000-0000-0000-0000-000000000000}"/>
          </ac:spMkLst>
        </pc:spChg>
      </pc:sldChg>
    </pc:docChg>
  </pc:docChgLst>
  <pc:docChgLst>
    <pc:chgData name="Martin Brandl" userId="S::martin.brandl@donau-uni.ac.at::fc9dfb5d-5a3d-40d9-9a9d-e1f109be9332" providerId="AD" clId="Web-{31AE2FCF-F58B-4C83-B415-D8829D5E6561}"/>
    <pc:docChg chg="addSld modSld">
      <pc:chgData name="Martin Brandl" userId="S::martin.brandl@donau-uni.ac.at::fc9dfb5d-5a3d-40d9-9a9d-e1f109be9332" providerId="AD" clId="Web-{31AE2FCF-F58B-4C83-B415-D8829D5E6561}" dt="2021-06-21T10:01:55.189" v="24" actId="20577"/>
      <pc:docMkLst>
        <pc:docMk/>
      </pc:docMkLst>
      <pc:sldChg chg="modSp">
        <pc:chgData name="Martin Brandl" userId="S::martin.brandl@donau-uni.ac.at::fc9dfb5d-5a3d-40d9-9a9d-e1f109be9332" providerId="AD" clId="Web-{31AE2FCF-F58B-4C83-B415-D8829D5E6561}" dt="2021-06-21T10:01:14.046" v="13" actId="20577"/>
        <pc:sldMkLst>
          <pc:docMk/>
          <pc:sldMk cId="3020179481" sldId="294"/>
        </pc:sldMkLst>
        <pc:spChg chg="mod">
          <ac:chgData name="Martin Brandl" userId="S::martin.brandl@donau-uni.ac.at::fc9dfb5d-5a3d-40d9-9a9d-e1f109be9332" providerId="AD" clId="Web-{31AE2FCF-F58B-4C83-B415-D8829D5E6561}" dt="2021-06-21T10:01:14.046" v="13" actId="20577"/>
          <ac:spMkLst>
            <pc:docMk/>
            <pc:sldMk cId="3020179481" sldId="294"/>
            <ac:spMk id="4" creationId="{00000000-0000-0000-0000-000000000000}"/>
          </ac:spMkLst>
        </pc:spChg>
      </pc:sldChg>
      <pc:sldChg chg="delSp modSp">
        <pc:chgData name="Martin Brandl" userId="S::martin.brandl@donau-uni.ac.at::fc9dfb5d-5a3d-40d9-9a9d-e1f109be9332" providerId="AD" clId="Web-{31AE2FCF-F58B-4C83-B415-D8829D5E6561}" dt="2021-06-21T10:01:55.189" v="24" actId="20577"/>
        <pc:sldMkLst>
          <pc:docMk/>
          <pc:sldMk cId="1145301468" sldId="296"/>
        </pc:sldMkLst>
        <pc:spChg chg="mod">
          <ac:chgData name="Martin Brandl" userId="S::martin.brandl@donau-uni.ac.at::fc9dfb5d-5a3d-40d9-9a9d-e1f109be9332" providerId="AD" clId="Web-{31AE2FCF-F58B-4C83-B415-D8829D5E6561}" dt="2021-06-21T10:01:55.189" v="24" actId="20577"/>
          <ac:spMkLst>
            <pc:docMk/>
            <pc:sldMk cId="1145301468" sldId="296"/>
            <ac:spMk id="5" creationId="{00000000-0000-0000-0000-000000000000}"/>
          </ac:spMkLst>
        </pc:spChg>
        <pc:spChg chg="del">
          <ac:chgData name="Martin Brandl" userId="S::martin.brandl@donau-uni.ac.at::fc9dfb5d-5a3d-40d9-9a9d-e1f109be9332" providerId="AD" clId="Web-{31AE2FCF-F58B-4C83-B415-D8829D5E6561}" dt="2021-06-21T10:01:49.642" v="22"/>
          <ac:spMkLst>
            <pc:docMk/>
            <pc:sldMk cId="1145301468" sldId="296"/>
            <ac:spMk id="6" creationId="{00000000-0000-0000-0000-000000000000}"/>
          </ac:spMkLst>
        </pc:spChg>
      </pc:sldChg>
      <pc:sldChg chg="modSp new">
        <pc:chgData name="Martin Brandl" userId="S::martin.brandl@donau-uni.ac.at::fc9dfb5d-5a3d-40d9-9a9d-e1f109be9332" providerId="AD" clId="Web-{31AE2FCF-F58B-4C83-B415-D8829D5E6561}" dt="2021-06-21T10:00:31.294" v="11" actId="20577"/>
        <pc:sldMkLst>
          <pc:docMk/>
          <pc:sldMk cId="1213079648" sldId="300"/>
        </pc:sldMkLst>
        <pc:spChg chg="mod">
          <ac:chgData name="Martin Brandl" userId="S::martin.brandl@donau-uni.ac.at::fc9dfb5d-5a3d-40d9-9a9d-e1f109be9332" providerId="AD" clId="Web-{31AE2FCF-F58B-4C83-B415-D8829D5E6561}" dt="2021-06-21T10:00:21.981" v="3" actId="20577"/>
          <ac:spMkLst>
            <pc:docMk/>
            <pc:sldMk cId="1213079648" sldId="300"/>
            <ac:spMk id="2" creationId="{8090C8E3-AEA2-44B0-94C5-05668205A3D4}"/>
          </ac:spMkLst>
        </pc:spChg>
        <pc:spChg chg="mod">
          <ac:chgData name="Martin Brandl" userId="S::martin.brandl@donau-uni.ac.at::fc9dfb5d-5a3d-40d9-9a9d-e1f109be9332" providerId="AD" clId="Web-{31AE2FCF-F58B-4C83-B415-D8829D5E6561}" dt="2021-06-21T10:00:31.294" v="11" actId="20577"/>
          <ac:spMkLst>
            <pc:docMk/>
            <pc:sldMk cId="1213079648" sldId="300"/>
            <ac:spMk id="3" creationId="{592104C8-6F93-4604-ADFD-5F712356CF22}"/>
          </ac:spMkLst>
        </pc:spChg>
      </pc:sldChg>
    </pc:docChg>
  </pc:docChgLst>
  <pc:docChgLst>
    <pc:chgData name="Jaromir.Hubalek" userId="S::jaromir.hubalek_ceitec.vutbr.cz#ext#@donauuni.onmicrosoft.com::5cec92ab-d295-452a-aa2b-1b7021735ca8" providerId="AD" clId="Web-{EC84C106-9145-4319-B047-83A2AB7D2D40}"/>
    <pc:docChg chg="addSld delSld modSld">
      <pc:chgData name="Jaromir.Hubalek" userId="S::jaromir.hubalek_ceitec.vutbr.cz#ext#@donauuni.onmicrosoft.com::5cec92ab-d295-452a-aa2b-1b7021735ca8" providerId="AD" clId="Web-{EC84C106-9145-4319-B047-83A2AB7D2D40}" dt="2021-06-21T15:41:24.150" v="5"/>
      <pc:docMkLst>
        <pc:docMk/>
      </pc:docMkLst>
      <pc:sldChg chg="addSp delSp modSp add del replId">
        <pc:chgData name="Jaromir.Hubalek" userId="S::jaromir.hubalek_ceitec.vutbr.cz#ext#@donauuni.onmicrosoft.com::5cec92ab-d295-452a-aa2b-1b7021735ca8" providerId="AD" clId="Web-{EC84C106-9145-4319-B047-83A2AB7D2D40}" dt="2021-06-21T15:41:24.150" v="5"/>
        <pc:sldMkLst>
          <pc:docMk/>
          <pc:sldMk cId="317888466" sldId="303"/>
        </pc:sldMkLst>
        <pc:picChg chg="add del mod">
          <ac:chgData name="Jaromir.Hubalek" userId="S::jaromir.hubalek_ceitec.vutbr.cz#ext#@donauuni.onmicrosoft.com::5cec92ab-d295-452a-aa2b-1b7021735ca8" providerId="AD" clId="Web-{EC84C106-9145-4319-B047-83A2AB7D2D40}" dt="2021-06-21T15:41:21.837" v="4"/>
          <ac:picMkLst>
            <pc:docMk/>
            <pc:sldMk cId="317888466" sldId="303"/>
            <ac:picMk id="2" creationId="{6490A490-1D82-407E-B441-71B0EA02CE79}"/>
          </ac:picMkLst>
        </pc:picChg>
      </pc:sldChg>
    </pc:docChg>
  </pc:docChgLst>
  <pc:docChgLst>
    <pc:chgData name="Mai Lan Pham" userId="S::mai.pham@donau-uni.ac.at::f8876b42-3d3a-47ed-a29e-ab6bd250963f" providerId="AD" clId="Web-{5C94CF3C-C9EF-419A-850D-3D985489D6D3}"/>
    <pc:docChg chg="modSld">
      <pc:chgData name="Mai Lan Pham" userId="S::mai.pham@donau-uni.ac.at::f8876b42-3d3a-47ed-a29e-ab6bd250963f" providerId="AD" clId="Web-{5C94CF3C-C9EF-419A-850D-3D985489D6D3}" dt="2021-06-21T13:03:06.408" v="5" actId="20577"/>
      <pc:docMkLst>
        <pc:docMk/>
      </pc:docMkLst>
      <pc:sldChg chg="modSp">
        <pc:chgData name="Mai Lan Pham" userId="S::mai.pham@donau-uni.ac.at::f8876b42-3d3a-47ed-a29e-ab6bd250963f" providerId="AD" clId="Web-{5C94CF3C-C9EF-419A-850D-3D985489D6D3}" dt="2021-06-21T13:03:06.408" v="5" actId="20577"/>
        <pc:sldMkLst>
          <pc:docMk/>
          <pc:sldMk cId="149143009" sldId="291"/>
        </pc:sldMkLst>
        <pc:spChg chg="mod">
          <ac:chgData name="Mai Lan Pham" userId="S::mai.pham@donau-uni.ac.at::f8876b42-3d3a-47ed-a29e-ab6bd250963f" providerId="AD" clId="Web-{5C94CF3C-C9EF-419A-850D-3D985489D6D3}" dt="2021-06-21T13:03:06.408" v="5" actId="20577"/>
          <ac:spMkLst>
            <pc:docMk/>
            <pc:sldMk cId="149143009" sldId="291"/>
            <ac:spMk id="7" creationId="{00000000-0000-0000-0000-000000000000}"/>
          </ac:spMkLst>
        </pc:spChg>
        <pc:spChg chg="mod">
          <ac:chgData name="Mai Lan Pham" userId="S::mai.pham@donau-uni.ac.at::f8876b42-3d3a-47ed-a29e-ab6bd250963f" providerId="AD" clId="Web-{5C94CF3C-C9EF-419A-850D-3D985489D6D3}" dt="2021-06-21T13:02:52.408" v="1" actId="20577"/>
          <ac:spMkLst>
            <pc:docMk/>
            <pc:sldMk cId="149143009" sldId="29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515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mic Sans MS"/>
              <a:buNone/>
              <a:defRPr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554287" cy="122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E149369-EEB6-4F7E-A62C-0148FB9A634E}" type="datetime1">
              <a:rPr lang="cs-CZ" smtClean="0"/>
              <a:t>02.11.2021</a:t>
            </a:fld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CE675DB-3A8C-4A9F-9548-049F3AD6820A}" type="datetime1">
              <a:rPr lang="cs-CZ" smtClean="0"/>
              <a:t>02.11.2021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69"/>
            <a:ext cx="2554287" cy="12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67544" y="902996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omic Sans MS"/>
              <a:buNone/>
              <a:defRPr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467544" y="6437878"/>
            <a:ext cx="112689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de-DE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de-DE" dirty="0">
                <a:latin typeface="Calibri"/>
                <a:ea typeface="Calibri"/>
                <a:cs typeface="Calibri"/>
                <a:sym typeface="Calibri"/>
              </a:rPr>
              <a:t>.2021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387850" y="6437878"/>
            <a:ext cx="548700" cy="3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7DD703B-B8A2-4D3B-9D75-7B9F1906B976}" type="datetime1">
              <a:rPr lang="cs-CZ" smtClean="0"/>
              <a:t>02.11.2021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2BD10AF-C162-473D-AF4D-C08472A92CBD}" type="datetime1">
              <a:rPr lang="cs-CZ" smtClean="0"/>
              <a:t>02.11.2021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2BB6BF8-D8E7-47BB-B68C-B654704C8874}" type="datetime1">
              <a:rPr lang="cs-CZ" smtClean="0"/>
              <a:t>02.11.2021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5786948-6976-47D4-AB37-469D5FD25F0B}" type="datetime1">
              <a:rPr lang="cs-CZ" smtClean="0"/>
              <a:t>02.11.2021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9FD3A02-0415-44AA-BE35-15F6306754F9}" type="datetime1">
              <a:rPr lang="cs-CZ" smtClean="0"/>
              <a:t>02.11.2021</a:t>
            </a:fld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801C07D-9C95-4AB7-A751-4ABF21F2F0BF}" type="datetime1">
              <a:rPr lang="cs-CZ" smtClean="0"/>
              <a:t>02.11.2021</a:t>
            </a:fld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6C3152E-AEC9-41C5-808D-B438AEB884E1}" type="datetime1">
              <a:rPr lang="cs-CZ" smtClean="0"/>
              <a:t>02.11.2021</a:t>
            </a:fld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50FC94B-E630-48EE-B712-81FF8661F1E7}" type="datetime1">
              <a:rPr lang="cs-CZ" smtClean="0"/>
              <a:t>02.11.2021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282701"/>
            <a:ext cx="7772400" cy="231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mic Sans MS"/>
              <a:buNone/>
            </a:pPr>
            <a: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INTERREG Meeting </a:t>
            </a:r>
            <a:b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de-AT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ATCZ-86</a:t>
            </a:r>
            <a:br>
              <a:rPr lang="cs-CZ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cs-CZ" dirty="0" err="1"/>
              <a:t>Krems</a:t>
            </a:r>
            <a:endParaRPr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de-AT" dirty="0" err="1"/>
              <a:t>WaterMon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 dirty="0"/>
              <a:t>04</a:t>
            </a:r>
            <a:r>
              <a:rPr lang="de-AT" dirty="0"/>
              <a:t>.</a:t>
            </a:r>
            <a:r>
              <a:rPr lang="cs-CZ" dirty="0"/>
              <a:t>11</a:t>
            </a:r>
            <a:r>
              <a:rPr lang="de-AT" dirty="0"/>
              <a:t>.2021</a:t>
            </a:r>
            <a:endParaRPr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19716" y="5580476"/>
            <a:ext cx="8304568" cy="1094664"/>
            <a:chOff x="226170" y="7634749"/>
            <a:chExt cx="11584694" cy="152703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70" y="7634749"/>
              <a:ext cx="1915413" cy="1527033"/>
            </a:xfrm>
            <a:prstGeom prst="rect">
              <a:avLst/>
            </a:prstGeom>
          </p:spPr>
        </p:pic>
        <p:pic>
          <p:nvPicPr>
            <p:cNvPr id="7" name="Google Shape;26;p3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98407" y="7846540"/>
              <a:ext cx="1108923" cy="1108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5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91395" y="7958319"/>
              <a:ext cx="2419469" cy="880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 descr="https://www.vutbr.cz/data_storage/multimedia/jvs/loga/01_VUT/1-zakladni/EN/PNG/BUT_color_RGB_EN.png">
              <a:extLst>
                <a:ext uri="{FF2B5EF4-FFF2-40B4-BE49-F238E27FC236}">
                  <a16:creationId xmlns:a16="http://schemas.microsoft.com/office/drawing/2014/main" id="{628E534A-A0BF-4096-9A0A-A607C2DAD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679" y="7958319"/>
              <a:ext cx="2756125" cy="88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7">
              <a:extLst>
                <a:ext uri="{FF2B5EF4-FFF2-40B4-BE49-F238E27FC236}">
                  <a16:creationId xmlns:a16="http://schemas.microsoft.com/office/drawing/2014/main" id="{2D64312F-A704-4804-92DA-EA5F0BAC1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1582" y="7805359"/>
              <a:ext cx="1268177" cy="1186728"/>
            </a:xfrm>
            <a:prstGeom prst="rect">
              <a:avLst/>
            </a:prstGeom>
          </p:spPr>
        </p:pic>
        <p:pic>
          <p:nvPicPr>
            <p:cNvPr id="11" name="Grafik 8">
              <a:extLst>
                <a:ext uri="{FF2B5EF4-FFF2-40B4-BE49-F238E27FC236}">
                  <a16:creationId xmlns:a16="http://schemas.microsoft.com/office/drawing/2014/main" id="{DAC475E2-4F49-4E2B-B467-FBD8FB1C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27342" y="7793592"/>
              <a:ext cx="1102318" cy="12041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68E2C34-9EB3-4ED7-A492-F7197DD8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80073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r>
              <a:rPr lang="cs-CZ" sz="1800" dirty="0"/>
              <a:t>          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whole</a:t>
            </a:r>
            <a:r>
              <a:rPr lang="cs-CZ" sz="1800" dirty="0"/>
              <a:t> </a:t>
            </a:r>
            <a:r>
              <a:rPr lang="cs-CZ" sz="1800" dirty="0" err="1"/>
              <a:t>measurement</a:t>
            </a:r>
            <a:r>
              <a:rPr lang="cs-CZ" sz="1800" dirty="0"/>
              <a:t> </a:t>
            </a:r>
            <a:r>
              <a:rPr lang="cs-CZ" sz="1800" dirty="0" err="1"/>
              <a:t>takes</a:t>
            </a:r>
            <a:r>
              <a:rPr lang="cs-CZ" sz="1800" dirty="0"/>
              <a:t> </a:t>
            </a:r>
            <a:r>
              <a:rPr lang="cs-CZ" sz="1800" dirty="0" err="1"/>
              <a:t>approx</a:t>
            </a:r>
            <a:r>
              <a:rPr lang="cs-CZ" sz="1800" dirty="0"/>
              <a:t>. 10s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CB3BDE-77CD-49FC-BC5E-885BA5FD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Potentiostat</a:t>
            </a:r>
            <a:r>
              <a:rPr lang="cs-CZ" sz="4000" dirty="0"/>
              <a:t> – LSV </a:t>
            </a:r>
            <a:r>
              <a:rPr lang="cs-CZ" sz="4000" dirty="0" err="1"/>
              <a:t>example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3AFFD8-7B13-4BDE-803F-0B40B1910C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10</a:t>
            </a:fld>
            <a:endParaRPr lang="de-AT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24D566-5B65-4EFB-8CB3-BA69CF7B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96" y="2275415"/>
            <a:ext cx="6439548" cy="38252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738265-E8CC-4B6B-B2FF-6D4895A5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67" y="1543438"/>
            <a:ext cx="6877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4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98E5DB3-9216-4C99-B078-4A7E156D1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EmStat</a:t>
            </a:r>
            <a:r>
              <a:rPr lang="cs-CZ" sz="2400" dirty="0"/>
              <a:t> </a:t>
            </a:r>
            <a:r>
              <a:rPr lang="cs-CZ" sz="2400" dirty="0" err="1"/>
              <a:t>Pico</a:t>
            </a:r>
            <a:r>
              <a:rPr lang="cs-CZ" sz="2400" dirty="0"/>
              <a:t> (</a:t>
            </a:r>
            <a:r>
              <a:rPr lang="cs-CZ" sz="2400" dirty="0" err="1"/>
              <a:t>Normal</a:t>
            </a:r>
            <a:r>
              <a:rPr lang="cs-CZ" sz="2400" dirty="0"/>
              <a:t>, </a:t>
            </a:r>
            <a:r>
              <a:rPr lang="cs-CZ" sz="2400" dirty="0" err="1"/>
              <a:t>High</a:t>
            </a:r>
            <a:r>
              <a:rPr lang="cs-CZ" sz="2400" dirty="0"/>
              <a:t> Speed, 1 </a:t>
            </a:r>
            <a:r>
              <a:rPr lang="cs-CZ" sz="2400" dirty="0" err="1"/>
              <a:t>channel</a:t>
            </a:r>
            <a:r>
              <a:rPr lang="cs-CZ" sz="2400" dirty="0"/>
              <a:t>):</a:t>
            </a:r>
            <a:br>
              <a:rPr lang="cs-CZ" sz="2400" dirty="0"/>
            </a:br>
            <a:r>
              <a:rPr lang="cs-CZ" sz="2400" dirty="0"/>
              <a:t>	30 mA @ 5 VDC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EmStat</a:t>
            </a:r>
            <a:r>
              <a:rPr lang="cs-CZ" sz="2400" dirty="0"/>
              <a:t> </a:t>
            </a:r>
            <a:r>
              <a:rPr lang="cs-CZ" sz="2400" dirty="0" err="1"/>
              <a:t>Pico</a:t>
            </a:r>
            <a:r>
              <a:rPr lang="cs-CZ" sz="2400" dirty="0"/>
              <a:t> (</a:t>
            </a:r>
            <a:r>
              <a:rPr lang="cs-CZ" sz="2400" dirty="0" err="1"/>
              <a:t>Normal</a:t>
            </a:r>
            <a:r>
              <a:rPr lang="cs-CZ" sz="2400" dirty="0"/>
              <a:t>, </a:t>
            </a:r>
            <a:r>
              <a:rPr lang="cs-CZ" sz="2400" dirty="0" err="1"/>
              <a:t>Low</a:t>
            </a:r>
            <a:r>
              <a:rPr lang="cs-CZ" sz="2400" dirty="0"/>
              <a:t> Speed, 1 </a:t>
            </a:r>
            <a:r>
              <a:rPr lang="cs-CZ" sz="2400" dirty="0" err="1"/>
              <a:t>channel</a:t>
            </a:r>
            <a:r>
              <a:rPr lang="cs-CZ" sz="2400" dirty="0"/>
              <a:t>):</a:t>
            </a:r>
            <a:br>
              <a:rPr lang="cs-CZ" sz="2400" dirty="0"/>
            </a:br>
            <a:r>
              <a:rPr lang="cs-CZ" sz="2400" dirty="0"/>
              <a:t>	10 mA @ 5 VDC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EmStat</a:t>
            </a:r>
            <a:r>
              <a:rPr lang="cs-CZ" sz="2400" dirty="0"/>
              <a:t> </a:t>
            </a:r>
            <a:r>
              <a:rPr lang="cs-CZ" sz="2400" dirty="0" err="1"/>
              <a:t>Pico</a:t>
            </a:r>
            <a:r>
              <a:rPr lang="cs-CZ" sz="2400" dirty="0"/>
              <a:t> (</a:t>
            </a:r>
            <a:r>
              <a:rPr lang="cs-CZ" sz="2400" dirty="0" err="1"/>
              <a:t>Hibernate</a:t>
            </a:r>
            <a:r>
              <a:rPr lang="cs-CZ" sz="2400" dirty="0"/>
              <a:t>):</a:t>
            </a:r>
            <a:br>
              <a:rPr lang="cs-CZ" sz="2400" dirty="0"/>
            </a:br>
            <a:r>
              <a:rPr lang="cs-CZ" sz="2400" dirty="0"/>
              <a:t>	10 </a:t>
            </a:r>
            <a:r>
              <a:rPr lang="cs-CZ" sz="2400" dirty="0" err="1"/>
              <a:t>uA</a:t>
            </a:r>
            <a:r>
              <a:rPr lang="cs-CZ" sz="2400" dirty="0"/>
              <a:t> @ 5 VDC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Arduino</a:t>
            </a:r>
            <a:r>
              <a:rPr lang="cs-CZ" sz="2400" dirty="0"/>
              <a:t> MKR </a:t>
            </a:r>
            <a:r>
              <a:rPr lang="cs-CZ" sz="2400" dirty="0" err="1"/>
              <a:t>Zero</a:t>
            </a:r>
            <a:r>
              <a:rPr lang="cs-CZ" sz="2400" dirty="0"/>
              <a:t> (maximum rating):</a:t>
            </a:r>
            <a:br>
              <a:rPr lang="cs-CZ" sz="2400" dirty="0"/>
            </a:br>
            <a:r>
              <a:rPr lang="cs-CZ" sz="2400" dirty="0"/>
              <a:t>	600 mA @ 5 VDC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98DCA0-FB9E-4CB9-BC4A-3D252DAF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consumption</a:t>
            </a:r>
            <a:r>
              <a:rPr lang="cs-CZ" dirty="0"/>
              <a:t> - </a:t>
            </a:r>
            <a:r>
              <a:rPr lang="cs-CZ" dirty="0" err="1"/>
              <a:t>theoretical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577468-53D9-4EA9-B87F-1F78FC6BAE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90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98E5DB3-9216-4C99-B078-4A7E156D1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EmStat</a:t>
            </a:r>
            <a:r>
              <a:rPr lang="cs-CZ" sz="2400" dirty="0"/>
              <a:t> </a:t>
            </a:r>
            <a:r>
              <a:rPr lang="cs-CZ" sz="2400" dirty="0" err="1"/>
              <a:t>Pico</a:t>
            </a:r>
            <a:r>
              <a:rPr lang="cs-CZ" sz="2400" dirty="0"/>
              <a:t> (</a:t>
            </a:r>
            <a:r>
              <a:rPr lang="cs-CZ" sz="2400" dirty="0" err="1"/>
              <a:t>Normal</a:t>
            </a:r>
            <a:r>
              <a:rPr lang="cs-CZ" sz="2400" dirty="0"/>
              <a:t>, 1 </a:t>
            </a:r>
            <a:r>
              <a:rPr lang="cs-CZ" sz="2400" dirty="0" err="1"/>
              <a:t>channel</a:t>
            </a:r>
            <a:r>
              <a:rPr lang="cs-CZ" sz="2400" dirty="0"/>
              <a:t>) + </a:t>
            </a:r>
            <a:r>
              <a:rPr lang="cs-CZ" sz="2400" dirty="0" err="1"/>
              <a:t>Arduino</a:t>
            </a:r>
            <a:r>
              <a:rPr lang="cs-CZ" sz="2400" dirty="0"/>
              <a:t> MKR </a:t>
            </a:r>
            <a:r>
              <a:rPr lang="cs-CZ" sz="2400" dirty="0" err="1"/>
              <a:t>Zero</a:t>
            </a:r>
            <a:r>
              <a:rPr lang="cs-CZ" sz="2400" dirty="0"/>
              <a:t>:</a:t>
            </a:r>
            <a:br>
              <a:rPr lang="cs-CZ" sz="2400" dirty="0"/>
            </a:br>
            <a:r>
              <a:rPr lang="cs-CZ" sz="2400" dirty="0"/>
              <a:t>	40 - 70 mA @ 5 VDC</a:t>
            </a:r>
            <a:br>
              <a:rPr lang="cs-CZ" sz="2400" dirty="0"/>
            </a:br>
            <a:r>
              <a:rPr lang="cs-CZ" sz="2400" dirty="0"/>
              <a:t>	(</a:t>
            </a:r>
            <a:r>
              <a:rPr lang="cs-CZ" sz="2400" dirty="0" err="1"/>
              <a:t>Linear</a:t>
            </a:r>
            <a:r>
              <a:rPr lang="cs-CZ" sz="2400" dirty="0"/>
              <a:t> </a:t>
            </a:r>
            <a:r>
              <a:rPr lang="cs-CZ" sz="2400" dirty="0" err="1"/>
              <a:t>Sweep</a:t>
            </a:r>
            <a:r>
              <a:rPr lang="cs-CZ" sz="2400" dirty="0"/>
              <a:t> </a:t>
            </a:r>
            <a:r>
              <a:rPr lang="cs-CZ" sz="2400" dirty="0" err="1"/>
              <a:t>Voltammetry</a:t>
            </a:r>
            <a:r>
              <a:rPr lang="cs-CZ" sz="24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Arduino</a:t>
            </a:r>
            <a:r>
              <a:rPr lang="cs-CZ" sz="2400" dirty="0"/>
              <a:t> MKR </a:t>
            </a:r>
            <a:r>
              <a:rPr lang="cs-CZ" sz="2400" dirty="0" err="1"/>
              <a:t>Zero</a:t>
            </a:r>
            <a:r>
              <a:rPr lang="cs-CZ" sz="2400" dirty="0"/>
              <a:t>:</a:t>
            </a:r>
            <a:br>
              <a:rPr lang="cs-CZ" sz="2400" dirty="0"/>
            </a:br>
            <a:r>
              <a:rPr lang="cs-CZ" sz="2400" dirty="0"/>
              <a:t>	20 mA @ 5 VDC</a:t>
            </a:r>
            <a:br>
              <a:rPr lang="cs-CZ" sz="2400" dirty="0"/>
            </a:br>
            <a:r>
              <a:rPr lang="cs-CZ" sz="2400" dirty="0"/>
              <a:t>	(</a:t>
            </a:r>
            <a:r>
              <a:rPr lang="cs-CZ" sz="2400" dirty="0" err="1"/>
              <a:t>only</a:t>
            </a:r>
            <a:r>
              <a:rPr lang="cs-CZ" sz="2400" dirty="0"/>
              <a:t> CPU and UART)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98DCA0-FB9E-4CB9-BC4A-3D252DAF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consumption</a:t>
            </a:r>
            <a:r>
              <a:rPr lang="cs-CZ" dirty="0"/>
              <a:t> - </a:t>
            </a:r>
            <a:r>
              <a:rPr lang="cs-CZ" dirty="0" err="1"/>
              <a:t>measured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577468-53D9-4EA9-B87F-1F78FC6BAE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138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98E5DB3-9216-4C99-B078-4A7E156D1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Measuring</a:t>
            </a:r>
            <a:r>
              <a:rPr lang="cs-CZ" sz="2400" dirty="0"/>
              <a:t> mode</a:t>
            </a:r>
            <a:br>
              <a:rPr lang="cs-CZ" sz="2400" dirty="0"/>
            </a:br>
            <a:r>
              <a:rPr lang="cs-CZ" sz="2400" dirty="0"/>
              <a:t>	80 mA @ 5 VDC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approx</a:t>
            </a:r>
            <a:r>
              <a:rPr lang="cs-CZ" sz="2400" dirty="0"/>
              <a:t>. 10 s (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measurement</a:t>
            </a:r>
            <a:r>
              <a:rPr lang="cs-CZ" sz="2400" dirty="0"/>
              <a:t> script)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Sleep</a:t>
            </a:r>
            <a:r>
              <a:rPr lang="cs-CZ" sz="2400" dirty="0"/>
              <a:t> mode:</a:t>
            </a:r>
            <a:br>
              <a:rPr lang="cs-CZ" sz="2400" dirty="0"/>
            </a:br>
            <a:r>
              <a:rPr lang="cs-CZ" sz="2400" dirty="0"/>
              <a:t>	30 </a:t>
            </a:r>
            <a:r>
              <a:rPr lang="cs-CZ" sz="2400" dirty="0" err="1"/>
              <a:t>uA</a:t>
            </a:r>
            <a:r>
              <a:rPr lang="cs-CZ" sz="2400" dirty="0"/>
              <a:t> @ 5 VDC</a:t>
            </a:r>
            <a:br>
              <a:rPr lang="cs-CZ" sz="2400" dirty="0"/>
            </a:br>
            <a:r>
              <a:rPr lang="cs-CZ" sz="2400" dirty="0"/>
              <a:t>	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approx</a:t>
            </a:r>
            <a:r>
              <a:rPr lang="cs-CZ" sz="2400" dirty="0"/>
              <a:t>. 15 min (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scenario</a:t>
            </a:r>
            <a:r>
              <a:rPr lang="cs-CZ" sz="24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Calculated</a:t>
            </a:r>
            <a:r>
              <a:rPr lang="cs-CZ" sz="2400" dirty="0"/>
              <a:t> </a:t>
            </a:r>
            <a:r>
              <a:rPr lang="cs-CZ" sz="2400" dirty="0" err="1"/>
              <a:t>consumption</a:t>
            </a:r>
            <a:r>
              <a:rPr lang="cs-CZ" sz="2400" dirty="0"/>
              <a:t>: 0,92 </a:t>
            </a:r>
            <a:r>
              <a:rPr lang="cs-CZ" sz="2400" dirty="0" err="1"/>
              <a:t>mAh</a:t>
            </a:r>
            <a:r>
              <a:rPr lang="cs-CZ" sz="2400" dirty="0"/>
              <a:t> @ 5 VDC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98DCA0-FB9E-4CB9-BC4A-3D252DAF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consumption</a:t>
            </a:r>
            <a:r>
              <a:rPr lang="cs-CZ" dirty="0"/>
              <a:t> - </a:t>
            </a:r>
            <a:r>
              <a:rPr lang="cs-CZ" dirty="0" err="1"/>
              <a:t>estimated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577468-53D9-4EA9-B87F-1F78FC6BAE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078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CAEDF-013D-4DC4-BA3E-69879C87C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Study with the E.coli culture to induce the growth of enzyme by the bacteria itself and obtain the 8-HQ (electroactive species) to be detected electrochemically (half yearly progress report)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Calibration of the E.coli conc. detection to attain the LOD (half yearly progress report)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F64DFD-A06F-4E87-A806-242DC7FF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Future</a:t>
            </a:r>
            <a:r>
              <a:rPr lang="cs-CZ" sz="4000" dirty="0"/>
              <a:t> </a:t>
            </a:r>
            <a:r>
              <a:rPr lang="cs-CZ" sz="4000" dirty="0" err="1"/>
              <a:t>plans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999701-7A61-42B6-BF9A-E510A9E3A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055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CAEDF-013D-4DC4-BA3E-69879C87C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Implement communication protocol (waiting for the description)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 and implement „business logic“ of the sensing module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 and implement the measurement scripts (will be defined by MENDELU)</a:t>
            </a:r>
            <a:endParaRPr lang="cs-CZ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Debugging (</a:t>
            </a:r>
            <a:r>
              <a:rPr lang="cs-CZ" sz="2400" dirty="0" err="1"/>
              <a:t>connection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potentiostat</a:t>
            </a:r>
            <a:r>
              <a:rPr lang="cs-CZ" sz="2400" dirty="0"/>
              <a:t>, script </a:t>
            </a:r>
            <a:r>
              <a:rPr lang="cs-CZ" sz="2400" dirty="0" err="1"/>
              <a:t>handling</a:t>
            </a:r>
            <a:r>
              <a:rPr lang="cs-CZ" sz="2400" dirty="0"/>
              <a:t>)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Reduce power consumption if needed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F64DFD-A06F-4E87-A806-242DC7FF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Future</a:t>
            </a:r>
            <a:r>
              <a:rPr lang="cs-CZ" sz="4000" dirty="0"/>
              <a:t> </a:t>
            </a:r>
            <a:r>
              <a:rPr lang="cs-CZ" sz="4000" dirty="0" err="1"/>
              <a:t>plans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999701-7A61-42B6-BF9A-E510A9E3A9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993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for the Attention</a:t>
            </a:r>
            <a:br>
              <a:rPr lang="en-US"/>
            </a:br>
            <a:br>
              <a:rPr lang="en-US"/>
            </a:br>
            <a:r>
              <a:rPr lang="en-US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14530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43049"/>
            <a:ext cx="8229600" cy="648072"/>
          </a:xfrm>
        </p:spPr>
        <p:txBody>
          <a:bodyPr/>
          <a:lstStyle/>
          <a:p>
            <a:pPr marL="114300" indent="0" algn="ctr">
              <a:buNone/>
            </a:pPr>
            <a:r>
              <a:rPr lang="cs-CZ" dirty="0"/>
              <a:t>Jakub Arm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Electrochemical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module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2</a:t>
            </a:fld>
            <a:endParaRPr lang="de-AT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1739760-5A9B-4BDD-AFE6-9EC3FE04E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21" y="2191121"/>
            <a:ext cx="7679529" cy="42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module</a:t>
            </a:r>
            <a:endParaRPr lang="en-US" dirty="0"/>
          </a:p>
          <a:p>
            <a:r>
              <a:rPr lang="cs-CZ" dirty="0" err="1"/>
              <a:t>Potentiostat</a:t>
            </a:r>
            <a:r>
              <a:rPr lang="cs-CZ" dirty="0"/>
              <a:t> – </a:t>
            </a:r>
            <a:r>
              <a:rPr lang="en-US" dirty="0"/>
              <a:t>parameters</a:t>
            </a:r>
            <a:endParaRPr lang="cs-CZ" dirty="0"/>
          </a:p>
          <a:p>
            <a:r>
              <a:rPr lang="cs-CZ" dirty="0" err="1"/>
              <a:t>Potentiostat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LSV</a:t>
            </a:r>
            <a:endParaRPr lang="en-US" dirty="0"/>
          </a:p>
          <a:p>
            <a:r>
              <a:rPr lang="en-US" dirty="0"/>
              <a:t>Sensing module power consumption</a:t>
            </a:r>
          </a:p>
          <a:p>
            <a:r>
              <a:rPr lang="en-US" dirty="0"/>
              <a:t>Future plans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79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12A0697-3EBD-4369-9B2D-04C7629A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728" y="4083"/>
            <a:ext cx="2730822" cy="217345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63983" y="1714374"/>
            <a:ext cx="8565717" cy="47848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The</a:t>
            </a:r>
            <a:r>
              <a:rPr lang="cs-CZ" sz="2400" dirty="0"/>
              <a:t> module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based</a:t>
            </a:r>
            <a:r>
              <a:rPr lang="cs-CZ" sz="2400" dirty="0"/>
              <a:t> on </a:t>
            </a:r>
            <a:r>
              <a:rPr lang="cs-CZ" sz="2400" dirty="0" err="1"/>
              <a:t>EmStat-pico</a:t>
            </a:r>
            <a:r>
              <a:rPr lang="cs-CZ" sz="2400" dirty="0"/>
              <a:t> (</a:t>
            </a:r>
            <a:r>
              <a:rPr lang="cs-CZ" sz="2400" dirty="0" err="1"/>
              <a:t>potentiostat</a:t>
            </a:r>
            <a:r>
              <a:rPr lang="cs-CZ" sz="24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Precise</a:t>
            </a:r>
            <a:r>
              <a:rPr lang="cs-CZ" sz="2400" dirty="0"/>
              <a:t>, </a:t>
            </a:r>
            <a:r>
              <a:rPr lang="cs-CZ" sz="2400" dirty="0" err="1"/>
              <a:t>low-power</a:t>
            </a:r>
            <a:r>
              <a:rPr lang="cs-CZ" sz="2400" dirty="0"/>
              <a:t> </a:t>
            </a:r>
            <a:r>
              <a:rPr lang="cs-CZ" sz="2400" dirty="0" err="1"/>
              <a:t>device</a:t>
            </a:r>
            <a:endParaRPr lang="cs-CZ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Control</a:t>
            </a:r>
            <a:r>
              <a:rPr lang="cs-CZ" sz="2400" dirty="0"/>
              <a:t> unit – </a:t>
            </a:r>
            <a:r>
              <a:rPr lang="cs-CZ" sz="2400" dirty="0" err="1"/>
              <a:t>Arduino</a:t>
            </a:r>
            <a:r>
              <a:rPr lang="cs-CZ" sz="2400" dirty="0"/>
              <a:t> MKR </a:t>
            </a:r>
            <a:r>
              <a:rPr lang="cs-CZ" sz="2400" dirty="0" err="1"/>
              <a:t>Zero</a:t>
            </a:r>
            <a:endParaRPr lang="cs-CZ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Programing</a:t>
            </a:r>
            <a:r>
              <a:rPr lang="cs-CZ" sz="2400" dirty="0"/>
              <a:t> (</a:t>
            </a:r>
            <a:r>
              <a:rPr lang="cs-CZ" sz="2400" dirty="0" err="1"/>
              <a:t>measurement</a:t>
            </a:r>
            <a:r>
              <a:rPr lang="cs-CZ" sz="2400" dirty="0"/>
              <a:t>)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scripts</a:t>
            </a:r>
            <a:r>
              <a:rPr lang="cs-CZ" sz="2400" dirty="0"/>
              <a:t> (</a:t>
            </a:r>
            <a:r>
              <a:rPr lang="cs-CZ" sz="2400" dirty="0" err="1"/>
              <a:t>tuneable</a:t>
            </a:r>
            <a:r>
              <a:rPr lang="cs-CZ" sz="24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Supported</a:t>
            </a:r>
            <a:r>
              <a:rPr lang="cs-CZ" sz="2400" dirty="0"/>
              <a:t> </a:t>
            </a:r>
            <a:r>
              <a:rPr lang="cs-CZ" sz="2400" dirty="0" err="1"/>
              <a:t>techniques</a:t>
            </a:r>
            <a:r>
              <a:rPr lang="cs-CZ" sz="2400" dirty="0"/>
              <a:t>: </a:t>
            </a:r>
            <a:r>
              <a:rPr lang="cs-CZ" sz="2400" dirty="0" err="1"/>
              <a:t>voltammetry</a:t>
            </a:r>
            <a:r>
              <a:rPr lang="cs-CZ" sz="2400" dirty="0"/>
              <a:t>, EIS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Electrodes</a:t>
            </a:r>
            <a:r>
              <a:rPr lang="cs-CZ" sz="2400" dirty="0"/>
              <a:t> - </a:t>
            </a:r>
            <a:r>
              <a:rPr lang="cs-CZ" sz="2400" dirty="0" err="1"/>
              <a:t>printed</a:t>
            </a:r>
            <a:endParaRPr lang="cs-CZ" sz="24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Preliminary</a:t>
            </a:r>
            <a:r>
              <a:rPr lang="cs-CZ" sz="2400" dirty="0"/>
              <a:t> study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promising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SPGE and SPCE (</a:t>
            </a:r>
            <a:r>
              <a:rPr lang="cs-CZ" sz="2400" dirty="0" err="1"/>
              <a:t>half</a:t>
            </a:r>
            <a:r>
              <a:rPr lang="cs-CZ" sz="2400" dirty="0"/>
              <a:t> </a:t>
            </a:r>
            <a:r>
              <a:rPr lang="cs-CZ" sz="2400" dirty="0" err="1"/>
              <a:t>yearly</a:t>
            </a:r>
            <a:r>
              <a:rPr lang="cs-CZ" sz="2400" dirty="0"/>
              <a:t> </a:t>
            </a:r>
            <a:r>
              <a:rPr lang="cs-CZ" sz="2400" dirty="0" err="1"/>
              <a:t>progress</a:t>
            </a:r>
            <a:r>
              <a:rPr lang="cs-CZ" sz="2400" dirty="0"/>
              <a:t> report)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Communication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control</a:t>
            </a:r>
            <a:r>
              <a:rPr lang="cs-CZ" sz="2400" dirty="0"/>
              <a:t> unit via UART 3,3 V (RXD, TXD, GND) – </a:t>
            </a:r>
            <a:r>
              <a:rPr lang="cs-CZ" sz="2400" dirty="0" err="1"/>
              <a:t>defined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last </a:t>
            </a:r>
            <a:r>
              <a:rPr lang="cs-CZ" sz="2400" dirty="0" err="1"/>
              <a:t>telco</a:t>
            </a:r>
            <a:endParaRPr lang="cs-CZ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err="1"/>
              <a:t>Overview</a:t>
            </a:r>
            <a:endParaRPr lang="en-US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4</a:t>
            </a:fld>
            <a:endParaRPr lang="de-AT"/>
          </a:p>
        </p:txBody>
      </p:sp>
      <p:pic>
        <p:nvPicPr>
          <p:cNvPr id="5" name="Picture 2" descr="DROPSENS :: 2010 December">
            <a:extLst>
              <a:ext uri="{FF2B5EF4-FFF2-40B4-BE49-F238E27FC236}">
                <a16:creationId xmlns:a16="http://schemas.microsoft.com/office/drawing/2014/main" id="{6F3A352F-FDD7-4004-AD75-DB4813C8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8" y="3429000"/>
            <a:ext cx="1584322" cy="12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B7D234F-9402-49D6-880E-498412F41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Full dc-potential range: -1.7 (-1.2) V to +2 V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EIS frequency range: 0.016 Hz to 200 kHz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Current ranges: 100 </a:t>
            </a:r>
            <a:r>
              <a:rPr lang="en-US" sz="2400" dirty="0" err="1"/>
              <a:t>nA</a:t>
            </a:r>
            <a:r>
              <a:rPr lang="en-US" sz="2400" dirty="0"/>
              <a:t> to 5 mA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Modes</a:t>
            </a:r>
            <a:r>
              <a:rPr lang="cs-CZ" sz="2400" dirty="0"/>
              <a:t>:</a:t>
            </a:r>
          </a:p>
          <a:p>
            <a:pPr lvl="1"/>
            <a:r>
              <a:rPr lang="en-US" sz="2000" dirty="0"/>
              <a:t>Low Speed (up to 1 V/s or up to 100 Hz)</a:t>
            </a:r>
            <a:endParaRPr lang="cs-CZ" sz="2000" dirty="0"/>
          </a:p>
          <a:p>
            <a:pPr lvl="1"/>
            <a:r>
              <a:rPr lang="en-US" sz="2000" dirty="0"/>
              <a:t>High Speed (up to 200 kHz)</a:t>
            </a:r>
            <a:endParaRPr lang="cs-CZ" sz="2000" dirty="0"/>
          </a:p>
          <a:p>
            <a:pPr lvl="1"/>
            <a:r>
              <a:rPr lang="en-US" sz="2000" dirty="0"/>
              <a:t>Max Range (optimal dynamic dc-potential range)</a:t>
            </a:r>
            <a:endParaRPr lang="cs-CZ" sz="2000" dirty="0"/>
          </a:p>
          <a:p>
            <a:pPr lvl="1"/>
            <a:endParaRPr lang="en-US" sz="20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4DE8BA3-2512-4FDF-A011-05287206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Potentiostat</a:t>
            </a:r>
            <a:r>
              <a:rPr lang="cs-CZ" sz="4000" dirty="0"/>
              <a:t> </a:t>
            </a:r>
            <a:r>
              <a:rPr lang="cs-CZ" sz="4000" dirty="0" err="1"/>
              <a:t>parameters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6ECFE0-F2BB-4234-8EDF-9D2197FE4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5</a:t>
            </a:fld>
            <a:endParaRPr lang="de-AT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FDBBB3-96FD-4D54-9B25-BEADC8A34826}"/>
              </a:ext>
            </a:extLst>
          </p:cNvPr>
          <p:cNvSpPr txBox="1"/>
          <p:nvPr/>
        </p:nvSpPr>
        <p:spPr>
          <a:xfrm>
            <a:off x="673970" y="6103510"/>
            <a:ext cx="4448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Source: https://www.palmsens.com/product/oem-emstat-pico-module/</a:t>
            </a:r>
          </a:p>
        </p:txBody>
      </p:sp>
    </p:spTree>
    <p:extLst>
      <p:ext uri="{BB962C8B-B14F-4D97-AF65-F5344CB8AC3E}">
        <p14:creationId xmlns:p14="http://schemas.microsoft.com/office/powerpoint/2010/main" val="420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B7D234F-9402-49D6-880E-498412F41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err="1"/>
              <a:t>Voltammetric</a:t>
            </a:r>
            <a:r>
              <a:rPr lang="cs-CZ" sz="2400" dirty="0"/>
              <a:t> </a:t>
            </a:r>
            <a:r>
              <a:rPr lang="cs-CZ" sz="2400" dirty="0" err="1"/>
              <a:t>techniques</a:t>
            </a:r>
            <a:r>
              <a:rPr lang="cs-CZ" sz="2400" dirty="0"/>
              <a:t>:</a:t>
            </a:r>
          </a:p>
          <a:p>
            <a:pPr lvl="1"/>
            <a:r>
              <a:rPr lang="en-US" sz="2000" dirty="0"/>
              <a:t>Linear Sweep Voltammetry		</a:t>
            </a:r>
          </a:p>
          <a:p>
            <a:pPr lvl="1"/>
            <a:r>
              <a:rPr lang="en-US" sz="2000" dirty="0"/>
              <a:t>Cyclic Voltammetry		</a:t>
            </a:r>
          </a:p>
          <a:p>
            <a:pPr lvl="1"/>
            <a:r>
              <a:rPr lang="en-US" sz="2000" dirty="0"/>
              <a:t>Square Wave Voltammetry		</a:t>
            </a:r>
          </a:p>
          <a:p>
            <a:pPr lvl="1"/>
            <a:r>
              <a:rPr lang="en-US" sz="2000" dirty="0"/>
              <a:t>Differential Pulse Voltammetry	  	</a:t>
            </a:r>
          </a:p>
          <a:p>
            <a:pPr lvl="1"/>
            <a:r>
              <a:rPr lang="en-US" sz="2000" dirty="0"/>
              <a:t>Normal Pulse Voltammetry</a:t>
            </a:r>
            <a:endParaRPr lang="cs-CZ" sz="2000" dirty="0"/>
          </a:p>
          <a:p>
            <a:r>
              <a:rPr lang="cs-CZ" sz="2400" dirty="0" err="1"/>
              <a:t>Electrochemical</a:t>
            </a:r>
            <a:r>
              <a:rPr lang="cs-CZ" sz="2400" dirty="0"/>
              <a:t> Impedance </a:t>
            </a:r>
            <a:r>
              <a:rPr lang="cs-CZ" sz="2400" dirty="0" err="1"/>
              <a:t>Spectroscopy</a:t>
            </a:r>
            <a:endParaRPr lang="cs-CZ" sz="2400" dirty="0"/>
          </a:p>
          <a:p>
            <a:r>
              <a:rPr lang="en-US" sz="2400" dirty="0"/>
              <a:t>Techniques as a function of time</a:t>
            </a:r>
            <a:r>
              <a:rPr lang="cs-CZ" sz="2400" dirty="0"/>
              <a:t>:</a:t>
            </a:r>
          </a:p>
          <a:p>
            <a:pPr lvl="1"/>
            <a:r>
              <a:rPr lang="cs-CZ" sz="2000" dirty="0" err="1"/>
              <a:t>Chronoamperometry</a:t>
            </a:r>
            <a:endParaRPr lang="cs-CZ" sz="2000" dirty="0"/>
          </a:p>
          <a:p>
            <a:pPr lvl="1"/>
            <a:r>
              <a:rPr lang="cs-CZ" sz="2000" dirty="0" err="1"/>
              <a:t>Pulsed</a:t>
            </a:r>
            <a:r>
              <a:rPr lang="cs-CZ" sz="2000" dirty="0"/>
              <a:t> </a:t>
            </a:r>
            <a:r>
              <a:rPr lang="cs-CZ" sz="2000" dirty="0" err="1"/>
              <a:t>Amperometric</a:t>
            </a:r>
            <a:r>
              <a:rPr lang="cs-CZ" sz="2000" dirty="0"/>
              <a:t> </a:t>
            </a:r>
            <a:r>
              <a:rPr lang="cs-CZ" sz="2000" dirty="0" err="1"/>
              <a:t>Detection</a:t>
            </a:r>
            <a:endParaRPr lang="cs-CZ" sz="2000" dirty="0"/>
          </a:p>
          <a:p>
            <a:pPr lvl="1"/>
            <a:r>
              <a:rPr lang="cs-CZ" sz="2000" dirty="0"/>
              <a:t>Open </a:t>
            </a:r>
            <a:r>
              <a:rPr lang="cs-CZ" sz="2000" dirty="0" err="1"/>
              <a:t>Circuit</a:t>
            </a:r>
            <a:r>
              <a:rPr lang="cs-CZ" sz="2000" dirty="0"/>
              <a:t> </a:t>
            </a:r>
            <a:r>
              <a:rPr lang="cs-CZ" sz="2000" dirty="0" err="1"/>
              <a:t>Potentiometry</a:t>
            </a:r>
            <a:endParaRPr lang="cs-CZ" sz="2000" dirty="0"/>
          </a:p>
          <a:p>
            <a:pPr lvl="1"/>
            <a:r>
              <a:rPr lang="cs-CZ" sz="2000" dirty="0" err="1"/>
              <a:t>MultiStep</a:t>
            </a:r>
            <a:r>
              <a:rPr lang="cs-CZ" sz="2000" dirty="0"/>
              <a:t> </a:t>
            </a:r>
            <a:r>
              <a:rPr lang="cs-CZ" sz="2000" dirty="0" err="1"/>
              <a:t>Amperometry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4DE8BA3-2512-4FDF-A011-05287206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Potentiostat</a:t>
            </a:r>
            <a:r>
              <a:rPr lang="cs-CZ" sz="4000" dirty="0"/>
              <a:t> </a:t>
            </a:r>
            <a:r>
              <a:rPr lang="cs-CZ" sz="4000" dirty="0" err="1"/>
              <a:t>parameters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6ECFE0-F2BB-4234-8EDF-9D2197FE4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0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B7D234F-9402-49D6-880E-498412F41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4DE8BA3-2512-4FDF-A011-05287206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Potentiostat</a:t>
            </a:r>
            <a:r>
              <a:rPr lang="cs-CZ" sz="4000" dirty="0"/>
              <a:t> </a:t>
            </a:r>
            <a:r>
              <a:rPr lang="cs-CZ" sz="4000" dirty="0" err="1"/>
              <a:t>parameters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6ECFE0-F2BB-4234-8EDF-9D2197FE4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7</a:t>
            </a:fld>
            <a:endParaRPr lang="de-AT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2385D-51D9-485B-9A17-B34549C4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81" y="1700808"/>
            <a:ext cx="68675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1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B7D234F-9402-49D6-880E-498412F41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4DE8BA3-2512-4FDF-A011-05287206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Potentiostat</a:t>
            </a:r>
            <a:r>
              <a:rPr lang="cs-CZ" sz="4000" dirty="0"/>
              <a:t> </a:t>
            </a:r>
            <a:r>
              <a:rPr lang="cs-CZ" sz="4000" dirty="0" err="1"/>
              <a:t>parameters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6ECFE0-F2BB-4234-8EDF-9D2197FE4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8</a:t>
            </a:fld>
            <a:endParaRPr lang="de-AT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C0C34D-DBE6-48D0-B715-4AF0A776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551068"/>
            <a:ext cx="6867525" cy="27146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10879C-F1D1-4129-B801-289294F2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63" y="4234047"/>
            <a:ext cx="6850719" cy="22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68E2C34-9EB3-4ED7-A492-F7197DD84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en-US" sz="2400" dirty="0"/>
              <a:t>n-board 1 </a:t>
            </a:r>
            <a:r>
              <a:rPr lang="en-US" sz="2400" dirty="0" err="1"/>
              <a:t>kΩ</a:t>
            </a:r>
            <a:r>
              <a:rPr lang="en-US" sz="2400" dirty="0"/>
              <a:t> and 100 </a:t>
            </a:r>
            <a:r>
              <a:rPr lang="en-US" sz="2400" dirty="0" err="1"/>
              <a:t>kΩ</a:t>
            </a:r>
            <a:r>
              <a:rPr lang="en-US" sz="2400" dirty="0"/>
              <a:t> precision resistors (accuracy: ±0.1%, temperature coefficient: ±25 ppm/°C) for self-calibration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CB3BDE-77CD-49FC-BC5E-885BA5FD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Potentiostat</a:t>
            </a:r>
            <a:r>
              <a:rPr lang="cs-CZ" sz="4000" dirty="0"/>
              <a:t> </a:t>
            </a:r>
            <a:r>
              <a:rPr lang="cs-CZ" sz="4000" dirty="0" err="1"/>
              <a:t>limitations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3AFFD8-7B13-4BDE-803F-0B40B1910C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mtClean="0"/>
              <a:t>9</a:t>
            </a:fld>
            <a:endParaRPr lang="de-AT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E4125F-CE25-4738-8226-786FC2BC6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3300856"/>
            <a:ext cx="8145439" cy="20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07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73288EE9D0F641A4A98D5461185EF1" ma:contentTypeVersion="13" ma:contentTypeDescription="Vytvoří nový dokument" ma:contentTypeScope="" ma:versionID="23317e989e7c121e80ad7531016ffbf8">
  <xsd:schema xmlns:xsd="http://www.w3.org/2001/XMLSchema" xmlns:xs="http://www.w3.org/2001/XMLSchema" xmlns:p="http://schemas.microsoft.com/office/2006/metadata/properties" xmlns:ns2="92a8e10a-f00b-4639-9468-1763edddc93b" xmlns:ns3="8fab705b-1875-44bd-831d-7cc2dbeff182" targetNamespace="http://schemas.microsoft.com/office/2006/metadata/properties" ma:root="true" ma:fieldsID="2b8d9b3f706999df529d6e5797454eb5" ns2:_="" ns3:_="">
    <xsd:import namespace="92a8e10a-f00b-4639-9468-1763edddc93b"/>
    <xsd:import namespace="8fab705b-1875-44bd-831d-7cc2dbef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8e10a-f00b-4639-9468-1763eddd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b705b-1875-44bd-831d-7cc2dbef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1EAAC-9BB0-40C9-9D5C-69B862BD83DE}"/>
</file>

<file path=customXml/itemProps2.xml><?xml version="1.0" encoding="utf-8"?>
<ds:datastoreItem xmlns:ds="http://schemas.openxmlformats.org/officeDocument/2006/customXml" ds:itemID="{54F102B1-57DB-44CC-8580-63139131043F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4ad46e0a-b9ed-4155-994d-1101dc9772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B201DA-33BC-4027-8393-2AF8E57F4E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24886</TotalTime>
  <Words>587</Words>
  <Application>Microsoft Office PowerPoint</Application>
  <PresentationFormat>Předvádění na obrazovce (4:3)</PresentationFormat>
  <Paragraphs>93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Larissa</vt:lpstr>
      <vt:lpstr>INTERREG Meeting  ATCZ-86 Krems</vt:lpstr>
      <vt:lpstr>Electrochemical sensing module</vt:lpstr>
      <vt:lpstr>Agenda</vt:lpstr>
      <vt:lpstr>Overview</vt:lpstr>
      <vt:lpstr>Potentiostat parameters</vt:lpstr>
      <vt:lpstr>Potentiostat parameters</vt:lpstr>
      <vt:lpstr>Potentiostat parameters</vt:lpstr>
      <vt:lpstr>Potentiostat parameters</vt:lpstr>
      <vt:lpstr>Potentiostat limitations</vt:lpstr>
      <vt:lpstr>Potentiostat – LSV example</vt:lpstr>
      <vt:lpstr>Power consumption - theoretical</vt:lpstr>
      <vt:lpstr>Power consumption - measured</vt:lpstr>
      <vt:lpstr>Power consumption - estimated</vt:lpstr>
      <vt:lpstr>Future plans</vt:lpstr>
      <vt:lpstr>Future plans</vt:lpstr>
      <vt:lpstr>Thank you for the Attention 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Meeting  ATCZ-86</dc:title>
  <dc:creator>Martin Brandl</dc:creator>
  <cp:lastModifiedBy>Arm Jakub (115139)</cp:lastModifiedBy>
  <cp:revision>107</cp:revision>
  <dcterms:modified xsi:type="dcterms:W3CDTF">2021-11-02T11:45:06Z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0x0101004373288EE9D0F641A4A98D5461185EF1</vt:lpwstr>
  </property>
</Properties>
</file>