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4"/>
  </p:sldMasterIdLst>
  <p:notesMasterIdLst>
    <p:notesMasterId r:id="rId14"/>
  </p:notesMasterIdLst>
  <p:sldIdLst>
    <p:sldId id="256" r:id="rId5"/>
    <p:sldId id="312" r:id="rId6"/>
    <p:sldId id="316" r:id="rId7"/>
    <p:sldId id="313" r:id="rId8"/>
    <p:sldId id="314" r:id="rId9"/>
    <p:sldId id="315" r:id="rId10"/>
    <p:sldId id="272" r:id="rId11"/>
    <p:sldId id="273" r:id="rId12"/>
    <p:sldId id="296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691FB1-CA17-4BAD-B37C-3FD4365328EA}" v="215" dt="2021-06-22T06:35:39.907"/>
    <p1510:client id="{31AE2FCF-F58B-4C83-B415-D8829D5E6561}" v="30" dt="2021-06-21T10:01:58.096"/>
    <p1510:client id="{381AC9CE-9676-47E9-8A36-26E6B46B4E24}" v="135" dt="2021-06-21T13:08:21.925"/>
    <p1510:client id="{385F19E2-DDFA-4946-96E1-1D4BBB711539}" v="10" dt="2021-06-22T07:28:14.976"/>
    <p1510:client id="{5C94CF3C-C9EF-419A-850D-3D985489D6D3}" v="13" dt="2021-06-21T13:03:06.408"/>
    <p1510:client id="{66CA9093-544C-429D-96EC-96565D29FAAE}" v="37" dt="2021-02-04T15:04:53.586"/>
    <p1510:client id="{7F68C5EA-B538-4BA2-938B-AB1781A2CA06}" v="14" dt="2021-06-14T12:05:37.245"/>
    <p1510:client id="{C6DCF6CC-7381-4E35-93D5-7A92E30934DB}" v="300" dt="2021-06-21T13:50:49.039"/>
    <p1510:client id="{D159FC70-70D8-4D82-97C1-2D706043BA2C}" v="111" dt="2021-06-20T18:54:30.679"/>
    <p1510:client id="{EC84C106-9145-4319-B047-83A2AB7D2D40}" v="6" dt="2021-06-21T15:41:24.150"/>
    <p1510:client id="{F53000C5-1015-4DED-A7A8-31ADAF98FBD2}" v="5" dt="2021-06-21T10:34:00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3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mir.Hubalek" userId="S::jaromir.hubalek_ceitec.vutbr.cz#ext#@donauuni.onmicrosoft.com::5cec92ab-d295-452a-aa2b-1b7021735ca8" providerId="AD" clId="Web-{D159FC70-70D8-4D82-97C1-2D706043BA2C}"/>
    <pc:docChg chg="modSld">
      <pc:chgData name="Jaromir.Hubalek" userId="S::jaromir.hubalek_ceitec.vutbr.cz#ext#@donauuni.onmicrosoft.com::5cec92ab-d295-452a-aa2b-1b7021735ca8" providerId="AD" clId="Web-{D159FC70-70D8-4D82-97C1-2D706043BA2C}" dt="2021-06-20T18:54:30.679" v="67" actId="1076"/>
      <pc:docMkLst>
        <pc:docMk/>
      </pc:docMkLst>
      <pc:sldChg chg="addSp delSp modSp">
        <pc:chgData name="Jaromir.Hubalek" userId="S::jaromir.hubalek_ceitec.vutbr.cz#ext#@donauuni.onmicrosoft.com::5cec92ab-d295-452a-aa2b-1b7021735ca8" providerId="AD" clId="Web-{D159FC70-70D8-4D82-97C1-2D706043BA2C}" dt="2021-06-20T18:54:30.679" v="67" actId="1076"/>
        <pc:sldMkLst>
          <pc:docMk/>
          <pc:sldMk cId="3980529915" sldId="274"/>
        </pc:sldMkLst>
        <pc:spChg chg="add mod">
          <ac:chgData name="Jaromir.Hubalek" userId="S::jaromir.hubalek_ceitec.vutbr.cz#ext#@donauuni.onmicrosoft.com::5cec92ab-d295-452a-aa2b-1b7021735ca8" providerId="AD" clId="Web-{D159FC70-70D8-4D82-97C1-2D706043BA2C}" dt="2021-06-20T18:54:30.679" v="67" actId="1076"/>
          <ac:spMkLst>
            <pc:docMk/>
            <pc:sldMk cId="3980529915" sldId="274"/>
            <ac:spMk id="10" creationId="{B5D0E126-7AC4-41AF-AC02-18F7F57D8576}"/>
          </ac:spMkLst>
        </pc:spChg>
        <pc:picChg chg="add mod">
          <ac:chgData name="Jaromir.Hubalek" userId="S::jaromir.hubalek_ceitec.vutbr.cz#ext#@donauuni.onmicrosoft.com::5cec92ab-d295-452a-aa2b-1b7021735ca8" providerId="AD" clId="Web-{D159FC70-70D8-4D82-97C1-2D706043BA2C}" dt="2021-06-20T18:50:43.611" v="3" actId="1076"/>
          <ac:picMkLst>
            <pc:docMk/>
            <pc:sldMk cId="3980529915" sldId="274"/>
            <ac:picMk id="2" creationId="{E361BA54-EA79-42DF-AE80-6ED97D884B84}"/>
          </ac:picMkLst>
        </pc:picChg>
        <pc:picChg chg="add del mod">
          <ac:chgData name="Jaromir.Hubalek" userId="S::jaromir.hubalek_ceitec.vutbr.cz#ext#@donauuni.onmicrosoft.com::5cec92ab-d295-452a-aa2b-1b7021735ca8" providerId="AD" clId="Web-{D159FC70-70D8-4D82-97C1-2D706043BA2C}" dt="2021-06-20T18:50:54.314" v="5"/>
          <ac:picMkLst>
            <pc:docMk/>
            <pc:sldMk cId="3980529915" sldId="274"/>
            <ac:picMk id="9" creationId="{08400C3B-5299-4816-BC18-A904801B3455}"/>
          </ac:picMkLst>
        </pc:picChg>
      </pc:sldChg>
    </pc:docChg>
  </pc:docChgLst>
  <pc:docChgLst>
    <pc:chgData name="Karlheinz Kellner" userId="S::karl-heinz.kellner@donau-uni.ac.at::42249295-5410-4684-aee8-50e18325ba77" providerId="AD" clId="Web-{C6DCF6CC-7381-4E35-93D5-7A92E30934DB}"/>
    <pc:docChg chg="modSld">
      <pc:chgData name="Karlheinz Kellner" userId="S::karl-heinz.kellner@donau-uni.ac.at::42249295-5410-4684-aee8-50e18325ba77" providerId="AD" clId="Web-{C6DCF6CC-7381-4E35-93D5-7A92E30934DB}" dt="2021-06-21T13:50:49.039" v="296" actId="20577"/>
      <pc:docMkLst>
        <pc:docMk/>
      </pc:docMkLst>
      <pc:sldChg chg="modSp">
        <pc:chgData name="Karlheinz Kellner" userId="S::karl-heinz.kellner@donau-uni.ac.at::42249295-5410-4684-aee8-50e18325ba77" providerId="AD" clId="Web-{C6DCF6CC-7381-4E35-93D5-7A92E30934DB}" dt="2021-06-21T13:50:49.039" v="296" actId="20577"/>
        <pc:sldMkLst>
          <pc:docMk/>
          <pc:sldMk cId="3358659815" sldId="302"/>
        </pc:sldMkLst>
        <pc:spChg chg="mod">
          <ac:chgData name="Karlheinz Kellner" userId="S::karl-heinz.kellner@donau-uni.ac.at::42249295-5410-4684-aee8-50e18325ba77" providerId="AD" clId="Web-{C6DCF6CC-7381-4E35-93D5-7A92E30934DB}" dt="2021-06-21T13:50:49.039" v="296" actId="20577"/>
          <ac:spMkLst>
            <pc:docMk/>
            <pc:sldMk cId="3358659815" sldId="302"/>
            <ac:spMk id="2" creationId="{46B2AECA-18DC-49A1-83B4-9BD6631C27C5}"/>
          </ac:spMkLst>
        </pc:spChg>
        <pc:spChg chg="mod">
          <ac:chgData name="Karlheinz Kellner" userId="S::karl-heinz.kellner@donau-uni.ac.at::42249295-5410-4684-aee8-50e18325ba77" providerId="AD" clId="Web-{C6DCF6CC-7381-4E35-93D5-7A92E30934DB}" dt="2021-06-21T13:44:35" v="242" actId="20577"/>
          <ac:spMkLst>
            <pc:docMk/>
            <pc:sldMk cId="3358659815" sldId="302"/>
            <ac:spMk id="3" creationId="{70442599-7F12-4AAF-88F7-9220FCCBBF9F}"/>
          </ac:spMkLst>
        </pc:spChg>
      </pc:sldChg>
    </pc:docChg>
  </pc:docChgLst>
  <pc:docChgLst>
    <pc:chgData name="Mai Lan Pham" userId="S::mai.pham@donau-uni.ac.at::f8876b42-3d3a-47ed-a29e-ab6bd250963f" providerId="AD" clId="Web-{5C94CF3C-C9EF-419A-850D-3D985489D6D3}"/>
    <pc:docChg chg="modSld">
      <pc:chgData name="Mai Lan Pham" userId="S::mai.pham@donau-uni.ac.at::f8876b42-3d3a-47ed-a29e-ab6bd250963f" providerId="AD" clId="Web-{5C94CF3C-C9EF-419A-850D-3D985489D6D3}" dt="2021-06-21T13:03:06.408" v="5" actId="20577"/>
      <pc:docMkLst>
        <pc:docMk/>
      </pc:docMkLst>
      <pc:sldChg chg="modSp">
        <pc:chgData name="Mai Lan Pham" userId="S::mai.pham@donau-uni.ac.at::f8876b42-3d3a-47ed-a29e-ab6bd250963f" providerId="AD" clId="Web-{5C94CF3C-C9EF-419A-850D-3D985489D6D3}" dt="2021-06-21T13:03:06.408" v="5" actId="20577"/>
        <pc:sldMkLst>
          <pc:docMk/>
          <pc:sldMk cId="149143009" sldId="291"/>
        </pc:sldMkLst>
        <pc:spChg chg="mod">
          <ac:chgData name="Mai Lan Pham" userId="S::mai.pham@donau-uni.ac.at::f8876b42-3d3a-47ed-a29e-ab6bd250963f" providerId="AD" clId="Web-{5C94CF3C-C9EF-419A-850D-3D985489D6D3}" dt="2021-06-21T13:03:06.408" v="5" actId="20577"/>
          <ac:spMkLst>
            <pc:docMk/>
            <pc:sldMk cId="149143009" sldId="291"/>
            <ac:spMk id="7" creationId="{00000000-0000-0000-0000-000000000000}"/>
          </ac:spMkLst>
        </pc:spChg>
        <pc:spChg chg="mod">
          <ac:chgData name="Mai Lan Pham" userId="S::mai.pham@donau-uni.ac.at::f8876b42-3d3a-47ed-a29e-ab6bd250963f" providerId="AD" clId="Web-{5C94CF3C-C9EF-419A-850D-3D985489D6D3}" dt="2021-06-21T13:02:52.408" v="1" actId="20577"/>
          <ac:spMkLst>
            <pc:docMk/>
            <pc:sldMk cId="149143009" sldId="291"/>
            <ac:spMk id="8" creationId="{00000000-0000-0000-0000-000000000000}"/>
          </ac:spMkLst>
        </pc:spChg>
      </pc:sldChg>
    </pc:docChg>
  </pc:docChgLst>
  <pc:docChgLst>
    <pc:chgData name="Martin Brandl" userId="S::martin.brandl@donau-uni.ac.at::fc9dfb5d-5a3d-40d9-9a9d-e1f109be9332" providerId="AD" clId="Web-{1A691FB1-CA17-4BAD-B37C-3FD4365328EA}"/>
    <pc:docChg chg="modSld">
      <pc:chgData name="Martin Brandl" userId="S::martin.brandl@donau-uni.ac.at::fc9dfb5d-5a3d-40d9-9a9d-e1f109be9332" providerId="AD" clId="Web-{1A691FB1-CA17-4BAD-B37C-3FD4365328EA}" dt="2021-06-22T06:35:39.782" v="185" actId="14100"/>
      <pc:docMkLst>
        <pc:docMk/>
      </pc:docMkLst>
      <pc:sldChg chg="modSp">
        <pc:chgData name="Martin Brandl" userId="S::martin.brandl@donau-uni.ac.at::fc9dfb5d-5a3d-40d9-9a9d-e1f109be9332" providerId="AD" clId="Web-{1A691FB1-CA17-4BAD-B37C-3FD4365328EA}" dt="2021-06-22T06:20:23.447" v="91" actId="20577"/>
        <pc:sldMkLst>
          <pc:docMk/>
          <pc:sldMk cId="1262024686" sldId="267"/>
        </pc:sldMkLst>
        <pc:spChg chg="mod">
          <ac:chgData name="Martin Brandl" userId="S::martin.brandl@donau-uni.ac.at::fc9dfb5d-5a3d-40d9-9a9d-e1f109be9332" providerId="AD" clId="Web-{1A691FB1-CA17-4BAD-B37C-3FD4365328EA}" dt="2021-06-22T06:20:23.447" v="91" actId="20577"/>
          <ac:spMkLst>
            <pc:docMk/>
            <pc:sldMk cId="1262024686" sldId="267"/>
            <ac:spMk id="31" creationId="{00000000-0000-0000-0000-000000000000}"/>
          </ac:spMkLst>
        </pc:spChg>
      </pc:sldChg>
      <pc:sldChg chg="modSp">
        <pc:chgData name="Martin Brandl" userId="S::martin.brandl@donau-uni.ac.at::fc9dfb5d-5a3d-40d9-9a9d-e1f109be9332" providerId="AD" clId="Web-{1A691FB1-CA17-4BAD-B37C-3FD4365328EA}" dt="2021-06-22T06:11:14.262" v="12" actId="20577"/>
        <pc:sldMkLst>
          <pc:docMk/>
          <pc:sldMk cId="348425250" sldId="273"/>
        </pc:sldMkLst>
        <pc:spChg chg="mod">
          <ac:chgData name="Martin Brandl" userId="S::martin.brandl@donau-uni.ac.at::fc9dfb5d-5a3d-40d9-9a9d-e1f109be9332" providerId="AD" clId="Web-{1A691FB1-CA17-4BAD-B37C-3FD4365328EA}" dt="2021-06-22T06:11:14.262" v="12" actId="20577"/>
          <ac:spMkLst>
            <pc:docMk/>
            <pc:sldMk cId="348425250" sldId="273"/>
            <ac:spMk id="2" creationId="{00000000-0000-0000-0000-000000000000}"/>
          </ac:spMkLst>
        </pc:spChg>
      </pc:sldChg>
      <pc:sldChg chg="addSp modSp">
        <pc:chgData name="Martin Brandl" userId="S::martin.brandl@donau-uni.ac.at::fc9dfb5d-5a3d-40d9-9a9d-e1f109be9332" providerId="AD" clId="Web-{1A691FB1-CA17-4BAD-B37C-3FD4365328EA}" dt="2021-06-22T06:30:15.446" v="137" actId="1076"/>
        <pc:sldMkLst>
          <pc:docMk/>
          <pc:sldMk cId="3980529915" sldId="274"/>
        </pc:sldMkLst>
        <pc:spChg chg="mod">
          <ac:chgData name="Martin Brandl" userId="S::martin.brandl@donau-uni.ac.at::fc9dfb5d-5a3d-40d9-9a9d-e1f109be9332" providerId="AD" clId="Web-{1A691FB1-CA17-4BAD-B37C-3FD4365328EA}" dt="2021-06-22T06:29:27.304" v="128" actId="1076"/>
          <ac:spMkLst>
            <pc:docMk/>
            <pc:sldMk cId="3980529915" sldId="274"/>
            <ac:spMk id="3" creationId="{00000000-0000-0000-0000-000000000000}"/>
          </ac:spMkLst>
        </pc:spChg>
        <pc:spChg chg="mod">
          <ac:chgData name="Martin Brandl" userId="S::martin.brandl@donau-uni.ac.at::fc9dfb5d-5a3d-40d9-9a9d-e1f109be9332" providerId="AD" clId="Web-{1A691FB1-CA17-4BAD-B37C-3FD4365328EA}" dt="2021-06-22T06:29:16.210" v="125" actId="1076"/>
          <ac:spMkLst>
            <pc:docMk/>
            <pc:sldMk cId="3980529915" sldId="274"/>
            <ac:spMk id="6" creationId="{00000000-0000-0000-0000-000000000000}"/>
          </ac:spMkLst>
        </pc:spChg>
        <pc:spChg chg="mod">
          <ac:chgData name="Martin Brandl" userId="S::martin.brandl@donau-uni.ac.at::fc9dfb5d-5a3d-40d9-9a9d-e1f109be9332" providerId="AD" clId="Web-{1A691FB1-CA17-4BAD-B37C-3FD4365328EA}" dt="2021-06-22T06:28:39.740" v="113" actId="1076"/>
          <ac:spMkLst>
            <pc:docMk/>
            <pc:sldMk cId="3980529915" sldId="274"/>
            <ac:spMk id="7" creationId="{00000000-0000-0000-0000-000000000000}"/>
          </ac:spMkLst>
        </pc:spChg>
        <pc:spChg chg="mod">
          <ac:chgData name="Martin Brandl" userId="S::martin.brandl@donau-uni.ac.at::fc9dfb5d-5a3d-40d9-9a9d-e1f109be9332" providerId="AD" clId="Web-{1A691FB1-CA17-4BAD-B37C-3FD4365328EA}" dt="2021-06-22T06:27:51.724" v="101" actId="1076"/>
          <ac:spMkLst>
            <pc:docMk/>
            <pc:sldMk cId="3980529915" sldId="274"/>
            <ac:spMk id="8" creationId="{00000000-0000-0000-0000-000000000000}"/>
          </ac:spMkLst>
        </pc:spChg>
        <pc:spChg chg="mod">
          <ac:chgData name="Martin Brandl" userId="S::martin.brandl@donau-uni.ac.at::fc9dfb5d-5a3d-40d9-9a9d-e1f109be9332" providerId="AD" clId="Web-{1A691FB1-CA17-4BAD-B37C-3FD4365328EA}" dt="2021-06-22T06:29:35.382" v="129" actId="1076"/>
          <ac:spMkLst>
            <pc:docMk/>
            <pc:sldMk cId="3980529915" sldId="274"/>
            <ac:spMk id="10" creationId="{B5D0E126-7AC4-41AF-AC02-18F7F57D8576}"/>
          </ac:spMkLst>
        </pc:spChg>
        <pc:spChg chg="add mod">
          <ac:chgData name="Martin Brandl" userId="S::martin.brandl@donau-uni.ac.at::fc9dfb5d-5a3d-40d9-9a9d-e1f109be9332" providerId="AD" clId="Web-{1A691FB1-CA17-4BAD-B37C-3FD4365328EA}" dt="2021-06-22T06:30:03.836" v="135" actId="1076"/>
          <ac:spMkLst>
            <pc:docMk/>
            <pc:sldMk cId="3980529915" sldId="274"/>
            <ac:spMk id="11" creationId="{65F2ECD5-A26D-4454-84C0-D871218C5DDC}"/>
          </ac:spMkLst>
        </pc:spChg>
        <pc:spChg chg="add mod">
          <ac:chgData name="Martin Brandl" userId="S::martin.brandl@donau-uni.ac.at::fc9dfb5d-5a3d-40d9-9a9d-e1f109be9332" providerId="AD" clId="Web-{1A691FB1-CA17-4BAD-B37C-3FD4365328EA}" dt="2021-06-22T06:30:15.446" v="137" actId="1076"/>
          <ac:spMkLst>
            <pc:docMk/>
            <pc:sldMk cId="3980529915" sldId="274"/>
            <ac:spMk id="12" creationId="{E0643911-985B-4EA8-9295-2A3F03D48BF8}"/>
          </ac:spMkLst>
        </pc:spChg>
        <pc:picChg chg="mod">
          <ac:chgData name="Martin Brandl" userId="S::martin.brandl@donau-uni.ac.at::fc9dfb5d-5a3d-40d9-9a9d-e1f109be9332" providerId="AD" clId="Web-{1A691FB1-CA17-4BAD-B37C-3FD4365328EA}" dt="2021-06-22T06:29:07.679" v="123" actId="1076"/>
          <ac:picMkLst>
            <pc:docMk/>
            <pc:sldMk cId="3980529915" sldId="274"/>
            <ac:picMk id="2" creationId="{E361BA54-EA79-42DF-AE80-6ED97D884B84}"/>
          </ac:picMkLst>
        </pc:picChg>
        <pc:picChg chg="mod">
          <ac:chgData name="Martin Brandl" userId="S::martin.brandl@donau-uni.ac.at::fc9dfb5d-5a3d-40d9-9a9d-e1f109be9332" providerId="AD" clId="Web-{1A691FB1-CA17-4BAD-B37C-3FD4365328EA}" dt="2021-06-22T06:29:17.929" v="126" actId="1076"/>
          <ac:picMkLst>
            <pc:docMk/>
            <pc:sldMk cId="3980529915" sldId="274"/>
            <ac:picMk id="5" creationId="{00000000-0000-0000-0000-000000000000}"/>
          </ac:picMkLst>
        </pc:picChg>
        <pc:picChg chg="add mod">
          <ac:chgData name="Martin Brandl" userId="S::martin.brandl@donau-uni.ac.at::fc9dfb5d-5a3d-40d9-9a9d-e1f109be9332" providerId="AD" clId="Web-{1A691FB1-CA17-4BAD-B37C-3FD4365328EA}" dt="2021-06-22T06:29:22.679" v="127" actId="14100"/>
          <ac:picMkLst>
            <pc:docMk/>
            <pc:sldMk cId="3980529915" sldId="274"/>
            <ac:picMk id="9" creationId="{25679585-D4E9-4FD5-9140-872E03E941DB}"/>
          </ac:picMkLst>
        </pc:picChg>
      </pc:sldChg>
      <pc:sldChg chg="modSp">
        <pc:chgData name="Martin Brandl" userId="S::martin.brandl@donau-uni.ac.at::fc9dfb5d-5a3d-40d9-9a9d-e1f109be9332" providerId="AD" clId="Web-{1A691FB1-CA17-4BAD-B37C-3FD4365328EA}" dt="2021-06-22T06:34:02.951" v="152" actId="1076"/>
        <pc:sldMkLst>
          <pc:docMk/>
          <pc:sldMk cId="149143009" sldId="291"/>
        </pc:sldMkLst>
        <pc:spChg chg="mod">
          <ac:chgData name="Martin Brandl" userId="S::martin.brandl@donau-uni.ac.at::fc9dfb5d-5a3d-40d9-9a9d-e1f109be9332" providerId="AD" clId="Web-{1A691FB1-CA17-4BAD-B37C-3FD4365328EA}" dt="2021-06-22T06:34:02.873" v="148" actId="1076"/>
          <ac:spMkLst>
            <pc:docMk/>
            <pc:sldMk cId="149143009" sldId="291"/>
            <ac:spMk id="3" creationId="{00000000-0000-0000-0000-000000000000}"/>
          </ac:spMkLst>
        </pc:spChg>
        <pc:spChg chg="mod">
          <ac:chgData name="Martin Brandl" userId="S::martin.brandl@donau-uni.ac.at::fc9dfb5d-5a3d-40d9-9a9d-e1f109be9332" providerId="AD" clId="Web-{1A691FB1-CA17-4BAD-B37C-3FD4365328EA}" dt="2021-06-22T06:34:02.889" v="149" actId="1076"/>
          <ac:spMkLst>
            <pc:docMk/>
            <pc:sldMk cId="149143009" sldId="291"/>
            <ac:spMk id="4" creationId="{00000000-0000-0000-0000-000000000000}"/>
          </ac:spMkLst>
        </pc:spChg>
        <pc:spChg chg="mod">
          <ac:chgData name="Martin Brandl" userId="S::martin.brandl@donau-uni.ac.at::fc9dfb5d-5a3d-40d9-9a9d-e1f109be9332" providerId="AD" clId="Web-{1A691FB1-CA17-4BAD-B37C-3FD4365328EA}" dt="2021-06-22T06:34:02.936" v="151" actId="1076"/>
          <ac:spMkLst>
            <pc:docMk/>
            <pc:sldMk cId="149143009" sldId="291"/>
            <ac:spMk id="7" creationId="{00000000-0000-0000-0000-000000000000}"/>
          </ac:spMkLst>
        </pc:spChg>
        <pc:spChg chg="mod">
          <ac:chgData name="Martin Brandl" userId="S::martin.brandl@donau-uni.ac.at::fc9dfb5d-5a3d-40d9-9a9d-e1f109be9332" providerId="AD" clId="Web-{1A691FB1-CA17-4BAD-B37C-3FD4365328EA}" dt="2021-06-22T06:34:02.951" v="152" actId="1076"/>
          <ac:spMkLst>
            <pc:docMk/>
            <pc:sldMk cId="149143009" sldId="291"/>
            <ac:spMk id="8" creationId="{00000000-0000-0000-0000-000000000000}"/>
          </ac:spMkLst>
        </pc:spChg>
        <pc:picChg chg="mod">
          <ac:chgData name="Martin Brandl" userId="S::martin.brandl@donau-uni.ac.at::fc9dfb5d-5a3d-40d9-9a9d-e1f109be9332" providerId="AD" clId="Web-{1A691FB1-CA17-4BAD-B37C-3FD4365328EA}" dt="2021-06-22T06:34:02.904" v="150" actId="1076"/>
          <ac:picMkLst>
            <pc:docMk/>
            <pc:sldMk cId="149143009" sldId="291"/>
            <ac:picMk id="6" creationId="{00000000-0000-0000-0000-000000000000}"/>
          </ac:picMkLst>
        </pc:picChg>
      </pc:sldChg>
      <pc:sldChg chg="modSp">
        <pc:chgData name="Martin Brandl" userId="S::martin.brandl@donau-uni.ac.at::fc9dfb5d-5a3d-40d9-9a9d-e1f109be9332" providerId="AD" clId="Web-{1A691FB1-CA17-4BAD-B37C-3FD4365328EA}" dt="2021-06-22T06:34:34.999" v="155" actId="20577"/>
        <pc:sldMkLst>
          <pc:docMk/>
          <pc:sldMk cId="2379246322" sldId="293"/>
        </pc:sldMkLst>
        <pc:spChg chg="mod">
          <ac:chgData name="Martin Brandl" userId="S::martin.brandl@donau-uni.ac.at::fc9dfb5d-5a3d-40d9-9a9d-e1f109be9332" providerId="AD" clId="Web-{1A691FB1-CA17-4BAD-B37C-3FD4365328EA}" dt="2021-06-22T06:34:34.999" v="155" actId="20577"/>
          <ac:spMkLst>
            <pc:docMk/>
            <pc:sldMk cId="2379246322" sldId="293"/>
            <ac:spMk id="10" creationId="{00000000-0000-0000-0000-000000000000}"/>
          </ac:spMkLst>
        </pc:spChg>
      </pc:sldChg>
      <pc:sldChg chg="modSp">
        <pc:chgData name="Martin Brandl" userId="S::martin.brandl@donau-uni.ac.at::fc9dfb5d-5a3d-40d9-9a9d-e1f109be9332" providerId="AD" clId="Web-{1A691FB1-CA17-4BAD-B37C-3FD4365328EA}" dt="2021-06-22T06:35:39.782" v="185" actId="14100"/>
        <pc:sldMkLst>
          <pc:docMk/>
          <pc:sldMk cId="3020179481" sldId="294"/>
        </pc:sldMkLst>
        <pc:spChg chg="mod">
          <ac:chgData name="Martin Brandl" userId="S::martin.brandl@donau-uni.ac.at::fc9dfb5d-5a3d-40d9-9a9d-e1f109be9332" providerId="AD" clId="Web-{1A691FB1-CA17-4BAD-B37C-3FD4365328EA}" dt="2021-06-22T06:35:39.782" v="185" actId="14100"/>
          <ac:spMkLst>
            <pc:docMk/>
            <pc:sldMk cId="3020179481" sldId="294"/>
            <ac:spMk id="4" creationId="{00000000-0000-0000-0000-000000000000}"/>
          </ac:spMkLst>
        </pc:spChg>
      </pc:sldChg>
      <pc:sldChg chg="modSp">
        <pc:chgData name="Martin Brandl" userId="S::martin.brandl@donau-uni.ac.at::fc9dfb5d-5a3d-40d9-9a9d-e1f109be9332" providerId="AD" clId="Web-{1A691FB1-CA17-4BAD-B37C-3FD4365328EA}" dt="2021-06-22T06:17:37.803" v="77" actId="20577"/>
        <pc:sldMkLst>
          <pc:docMk/>
          <pc:sldMk cId="1622020785" sldId="301"/>
        </pc:sldMkLst>
        <pc:spChg chg="mod">
          <ac:chgData name="Martin Brandl" userId="S::martin.brandl@donau-uni.ac.at::fc9dfb5d-5a3d-40d9-9a9d-e1f109be9332" providerId="AD" clId="Web-{1A691FB1-CA17-4BAD-B37C-3FD4365328EA}" dt="2021-06-22T06:17:37.803" v="77" actId="20577"/>
          <ac:spMkLst>
            <pc:docMk/>
            <pc:sldMk cId="1622020785" sldId="301"/>
            <ac:spMk id="2" creationId="{A1B70605-D083-457D-9D44-A71E314023CD}"/>
          </ac:spMkLst>
        </pc:spChg>
      </pc:sldChg>
      <pc:sldChg chg="modSp">
        <pc:chgData name="Martin Brandl" userId="S::martin.brandl@donau-uni.ac.at::fc9dfb5d-5a3d-40d9-9a9d-e1f109be9332" providerId="AD" clId="Web-{1A691FB1-CA17-4BAD-B37C-3FD4365328EA}" dt="2021-06-22T06:32:51.543" v="147" actId="20577"/>
        <pc:sldMkLst>
          <pc:docMk/>
          <pc:sldMk cId="3358659815" sldId="302"/>
        </pc:sldMkLst>
        <pc:spChg chg="mod">
          <ac:chgData name="Martin Brandl" userId="S::martin.brandl@donau-uni.ac.at::fc9dfb5d-5a3d-40d9-9a9d-e1f109be9332" providerId="AD" clId="Web-{1A691FB1-CA17-4BAD-B37C-3FD4365328EA}" dt="2021-06-22T06:32:51.543" v="147" actId="20577"/>
          <ac:spMkLst>
            <pc:docMk/>
            <pc:sldMk cId="3358659815" sldId="302"/>
            <ac:spMk id="2" creationId="{46B2AECA-18DC-49A1-83B4-9BD6631C27C5}"/>
          </ac:spMkLst>
        </pc:spChg>
      </pc:sldChg>
    </pc:docChg>
  </pc:docChgLst>
  <pc:docChgLst>
    <pc:chgData name="Martin Brandl" userId="S::martin.brandl@donau-uni.ac.at::fc9dfb5d-5a3d-40d9-9a9d-e1f109be9332" providerId="AD" clId="Web-{381AC9CE-9676-47E9-8A36-26E6B46B4E24}"/>
    <pc:docChg chg="addSld modSld">
      <pc:chgData name="Martin Brandl" userId="S::martin.brandl@donau-uni.ac.at::fc9dfb5d-5a3d-40d9-9a9d-e1f109be9332" providerId="AD" clId="Web-{381AC9CE-9676-47E9-8A36-26E6B46B4E24}" dt="2021-06-21T13:08:20.488" v="133" actId="20577"/>
      <pc:docMkLst>
        <pc:docMk/>
      </pc:docMkLst>
      <pc:sldChg chg="modSp">
        <pc:chgData name="Martin Brandl" userId="S::martin.brandl@donau-uni.ac.at::fc9dfb5d-5a3d-40d9-9a9d-e1f109be9332" providerId="AD" clId="Web-{381AC9CE-9676-47E9-8A36-26E6B46B4E24}" dt="2021-06-21T12:52:09.286" v="40" actId="20577"/>
        <pc:sldMkLst>
          <pc:docMk/>
          <pc:sldMk cId="348425250" sldId="273"/>
        </pc:sldMkLst>
        <pc:spChg chg="mod">
          <ac:chgData name="Martin Brandl" userId="S::martin.brandl@donau-uni.ac.at::fc9dfb5d-5a3d-40d9-9a9d-e1f109be9332" providerId="AD" clId="Web-{381AC9CE-9676-47E9-8A36-26E6B46B4E24}" dt="2021-06-21T12:52:09.286" v="40" actId="20577"/>
          <ac:spMkLst>
            <pc:docMk/>
            <pc:sldMk cId="348425250" sldId="273"/>
            <ac:spMk id="2" creationId="{00000000-0000-0000-0000-000000000000}"/>
          </ac:spMkLst>
        </pc:spChg>
      </pc:sldChg>
      <pc:sldChg chg="modSp new">
        <pc:chgData name="Martin Brandl" userId="S::martin.brandl@donau-uni.ac.at::fc9dfb5d-5a3d-40d9-9a9d-e1f109be9332" providerId="AD" clId="Web-{381AC9CE-9676-47E9-8A36-26E6B46B4E24}" dt="2021-06-21T12:57:36.166" v="92" actId="1076"/>
        <pc:sldMkLst>
          <pc:docMk/>
          <pc:sldMk cId="1622020785" sldId="301"/>
        </pc:sldMkLst>
        <pc:spChg chg="mod">
          <ac:chgData name="Martin Brandl" userId="S::martin.brandl@donau-uni.ac.at::fc9dfb5d-5a3d-40d9-9a9d-e1f109be9332" providerId="AD" clId="Web-{381AC9CE-9676-47E9-8A36-26E6B46B4E24}" dt="2021-06-21T12:57:36.166" v="92" actId="1076"/>
          <ac:spMkLst>
            <pc:docMk/>
            <pc:sldMk cId="1622020785" sldId="301"/>
            <ac:spMk id="2" creationId="{A1B70605-D083-457D-9D44-A71E314023CD}"/>
          </ac:spMkLst>
        </pc:spChg>
        <pc:spChg chg="mod">
          <ac:chgData name="Martin Brandl" userId="S::martin.brandl@donau-uni.ac.at::fc9dfb5d-5a3d-40d9-9a9d-e1f109be9332" providerId="AD" clId="Web-{381AC9CE-9676-47E9-8A36-26E6B46B4E24}" dt="2021-06-21T12:57:22.040" v="89" actId="1076"/>
          <ac:spMkLst>
            <pc:docMk/>
            <pc:sldMk cId="1622020785" sldId="301"/>
            <ac:spMk id="3" creationId="{70955743-9187-4B12-AD24-5A2EE155E73B}"/>
          </ac:spMkLst>
        </pc:spChg>
      </pc:sldChg>
      <pc:sldChg chg="modSp new">
        <pc:chgData name="Martin Brandl" userId="S::martin.brandl@donau-uni.ac.at::fc9dfb5d-5a3d-40d9-9a9d-e1f109be9332" providerId="AD" clId="Web-{381AC9CE-9676-47E9-8A36-26E6B46B4E24}" dt="2021-06-21T13:08:20.488" v="133" actId="20577"/>
        <pc:sldMkLst>
          <pc:docMk/>
          <pc:sldMk cId="3358659815" sldId="302"/>
        </pc:sldMkLst>
        <pc:spChg chg="mod">
          <ac:chgData name="Martin Brandl" userId="S::martin.brandl@donau-uni.ac.at::fc9dfb5d-5a3d-40d9-9a9d-e1f109be9332" providerId="AD" clId="Web-{381AC9CE-9676-47E9-8A36-26E6B46B4E24}" dt="2021-06-21T13:08:20.488" v="133" actId="20577"/>
          <ac:spMkLst>
            <pc:docMk/>
            <pc:sldMk cId="3358659815" sldId="302"/>
            <ac:spMk id="3" creationId="{70442599-7F12-4AAF-88F7-9220FCCBBF9F}"/>
          </ac:spMkLst>
        </pc:spChg>
      </pc:sldChg>
    </pc:docChg>
  </pc:docChgLst>
  <pc:docChgLst>
    <pc:chgData name="Mai Lan Pham" userId="S::mai.pham@donau-uni.ac.at::f8876b42-3d3a-47ed-a29e-ab6bd250963f" providerId="AD" clId="Web-{385F19E2-DDFA-4946-96E1-1D4BBB711539}"/>
    <pc:docChg chg="modSld">
      <pc:chgData name="Mai Lan Pham" userId="S::mai.pham@donau-uni.ac.at::f8876b42-3d3a-47ed-a29e-ab6bd250963f" providerId="AD" clId="Web-{385F19E2-DDFA-4946-96E1-1D4BBB711539}" dt="2021-06-22T07:28:14.976" v="6" actId="20577"/>
      <pc:docMkLst>
        <pc:docMk/>
      </pc:docMkLst>
      <pc:sldChg chg="modSp">
        <pc:chgData name="Mai Lan Pham" userId="S::mai.pham@donau-uni.ac.at::f8876b42-3d3a-47ed-a29e-ab6bd250963f" providerId="AD" clId="Web-{385F19E2-DDFA-4946-96E1-1D4BBB711539}" dt="2021-06-22T07:28:14.976" v="6" actId="20577"/>
        <pc:sldMkLst>
          <pc:docMk/>
          <pc:sldMk cId="3020179481" sldId="294"/>
        </pc:sldMkLst>
        <pc:spChg chg="mod">
          <ac:chgData name="Mai Lan Pham" userId="S::mai.pham@donau-uni.ac.at::f8876b42-3d3a-47ed-a29e-ab6bd250963f" providerId="AD" clId="Web-{385F19E2-DDFA-4946-96E1-1D4BBB711539}" dt="2021-06-22T07:28:14.976" v="6" actId="20577"/>
          <ac:spMkLst>
            <pc:docMk/>
            <pc:sldMk cId="3020179481" sldId="294"/>
            <ac:spMk id="4" creationId="{00000000-0000-0000-0000-000000000000}"/>
          </ac:spMkLst>
        </pc:spChg>
      </pc:sldChg>
    </pc:docChg>
  </pc:docChgLst>
  <pc:docChgLst>
    <pc:chgData name="Martin Brandl" userId="S::martin.brandl@donau-uni.ac.at::fc9dfb5d-5a3d-40d9-9a9d-e1f109be9332" providerId="AD" clId="Web-{31AE2FCF-F58B-4C83-B415-D8829D5E6561}"/>
    <pc:docChg chg="addSld modSld">
      <pc:chgData name="Martin Brandl" userId="S::martin.brandl@donau-uni.ac.at::fc9dfb5d-5a3d-40d9-9a9d-e1f109be9332" providerId="AD" clId="Web-{31AE2FCF-F58B-4C83-B415-D8829D5E6561}" dt="2021-06-21T10:01:55.189" v="24" actId="20577"/>
      <pc:docMkLst>
        <pc:docMk/>
      </pc:docMkLst>
      <pc:sldChg chg="modSp">
        <pc:chgData name="Martin Brandl" userId="S::martin.brandl@donau-uni.ac.at::fc9dfb5d-5a3d-40d9-9a9d-e1f109be9332" providerId="AD" clId="Web-{31AE2FCF-F58B-4C83-B415-D8829D5E6561}" dt="2021-06-21T10:01:14.046" v="13" actId="20577"/>
        <pc:sldMkLst>
          <pc:docMk/>
          <pc:sldMk cId="3020179481" sldId="294"/>
        </pc:sldMkLst>
        <pc:spChg chg="mod">
          <ac:chgData name="Martin Brandl" userId="S::martin.brandl@donau-uni.ac.at::fc9dfb5d-5a3d-40d9-9a9d-e1f109be9332" providerId="AD" clId="Web-{31AE2FCF-F58B-4C83-B415-D8829D5E6561}" dt="2021-06-21T10:01:14.046" v="13" actId="20577"/>
          <ac:spMkLst>
            <pc:docMk/>
            <pc:sldMk cId="3020179481" sldId="294"/>
            <ac:spMk id="4" creationId="{00000000-0000-0000-0000-000000000000}"/>
          </ac:spMkLst>
        </pc:spChg>
      </pc:sldChg>
      <pc:sldChg chg="delSp modSp">
        <pc:chgData name="Martin Brandl" userId="S::martin.brandl@donau-uni.ac.at::fc9dfb5d-5a3d-40d9-9a9d-e1f109be9332" providerId="AD" clId="Web-{31AE2FCF-F58B-4C83-B415-D8829D5E6561}" dt="2021-06-21T10:01:55.189" v="24" actId="20577"/>
        <pc:sldMkLst>
          <pc:docMk/>
          <pc:sldMk cId="1145301468" sldId="296"/>
        </pc:sldMkLst>
        <pc:spChg chg="mod">
          <ac:chgData name="Martin Brandl" userId="S::martin.brandl@donau-uni.ac.at::fc9dfb5d-5a3d-40d9-9a9d-e1f109be9332" providerId="AD" clId="Web-{31AE2FCF-F58B-4C83-B415-D8829D5E6561}" dt="2021-06-21T10:01:55.189" v="24" actId="20577"/>
          <ac:spMkLst>
            <pc:docMk/>
            <pc:sldMk cId="1145301468" sldId="296"/>
            <ac:spMk id="5" creationId="{00000000-0000-0000-0000-000000000000}"/>
          </ac:spMkLst>
        </pc:spChg>
        <pc:spChg chg="del">
          <ac:chgData name="Martin Brandl" userId="S::martin.brandl@donau-uni.ac.at::fc9dfb5d-5a3d-40d9-9a9d-e1f109be9332" providerId="AD" clId="Web-{31AE2FCF-F58B-4C83-B415-D8829D5E6561}" dt="2021-06-21T10:01:49.642" v="22"/>
          <ac:spMkLst>
            <pc:docMk/>
            <pc:sldMk cId="1145301468" sldId="296"/>
            <ac:spMk id="6" creationId="{00000000-0000-0000-0000-000000000000}"/>
          </ac:spMkLst>
        </pc:spChg>
      </pc:sldChg>
      <pc:sldChg chg="modSp new">
        <pc:chgData name="Martin Brandl" userId="S::martin.brandl@donau-uni.ac.at::fc9dfb5d-5a3d-40d9-9a9d-e1f109be9332" providerId="AD" clId="Web-{31AE2FCF-F58B-4C83-B415-D8829D5E6561}" dt="2021-06-21T10:00:31.294" v="11" actId="20577"/>
        <pc:sldMkLst>
          <pc:docMk/>
          <pc:sldMk cId="1213079648" sldId="300"/>
        </pc:sldMkLst>
        <pc:spChg chg="mod">
          <ac:chgData name="Martin Brandl" userId="S::martin.brandl@donau-uni.ac.at::fc9dfb5d-5a3d-40d9-9a9d-e1f109be9332" providerId="AD" clId="Web-{31AE2FCF-F58B-4C83-B415-D8829D5E6561}" dt="2021-06-21T10:00:21.981" v="3" actId="20577"/>
          <ac:spMkLst>
            <pc:docMk/>
            <pc:sldMk cId="1213079648" sldId="300"/>
            <ac:spMk id="2" creationId="{8090C8E3-AEA2-44B0-94C5-05668205A3D4}"/>
          </ac:spMkLst>
        </pc:spChg>
        <pc:spChg chg="mod">
          <ac:chgData name="Martin Brandl" userId="S::martin.brandl@donau-uni.ac.at::fc9dfb5d-5a3d-40d9-9a9d-e1f109be9332" providerId="AD" clId="Web-{31AE2FCF-F58B-4C83-B415-D8829D5E6561}" dt="2021-06-21T10:00:31.294" v="11" actId="20577"/>
          <ac:spMkLst>
            <pc:docMk/>
            <pc:sldMk cId="1213079648" sldId="300"/>
            <ac:spMk id="3" creationId="{592104C8-6F93-4604-ADFD-5F712356CF22}"/>
          </ac:spMkLst>
        </pc:spChg>
      </pc:sldChg>
    </pc:docChg>
  </pc:docChgLst>
  <pc:docChgLst>
    <pc:chgData name="Martin Brandl" userId="S::martin.brandl@donau-uni.ac.at::fc9dfb5d-5a3d-40d9-9a9d-e1f109be9332" providerId="AD" clId="Web-{7F68C5EA-B538-4BA2-938B-AB1781A2CA06}"/>
    <pc:docChg chg="modSld">
      <pc:chgData name="Martin Brandl" userId="S::martin.brandl@donau-uni.ac.at::fc9dfb5d-5a3d-40d9-9a9d-e1f109be9332" providerId="AD" clId="Web-{7F68C5EA-B538-4BA2-938B-AB1781A2CA06}" dt="2021-06-14T12:05:37.245" v="13" actId="20577"/>
      <pc:docMkLst>
        <pc:docMk/>
      </pc:docMkLst>
      <pc:sldChg chg="modSp">
        <pc:chgData name="Martin Brandl" userId="S::martin.brandl@donau-uni.ac.at::fc9dfb5d-5a3d-40d9-9a9d-e1f109be9332" providerId="AD" clId="Web-{7F68C5EA-B538-4BA2-938B-AB1781A2CA06}" dt="2021-06-14T12:05:37.245" v="13" actId="20577"/>
        <pc:sldMkLst>
          <pc:docMk/>
          <pc:sldMk cId="348425250" sldId="273"/>
        </pc:sldMkLst>
        <pc:spChg chg="mod">
          <ac:chgData name="Martin Brandl" userId="S::martin.brandl@donau-uni.ac.at::fc9dfb5d-5a3d-40d9-9a9d-e1f109be9332" providerId="AD" clId="Web-{7F68C5EA-B538-4BA2-938B-AB1781A2CA06}" dt="2021-06-14T12:05:37.245" v="13" actId="20577"/>
          <ac:spMkLst>
            <pc:docMk/>
            <pc:sldMk cId="348425250" sldId="273"/>
            <ac:spMk id="2" creationId="{00000000-0000-0000-0000-000000000000}"/>
          </ac:spMkLst>
        </pc:spChg>
      </pc:sldChg>
      <pc:sldChg chg="modSp">
        <pc:chgData name="Martin Brandl" userId="S::martin.brandl@donau-uni.ac.at::fc9dfb5d-5a3d-40d9-9a9d-e1f109be9332" providerId="AD" clId="Web-{7F68C5EA-B538-4BA2-938B-AB1781A2CA06}" dt="2021-06-14T12:01:56.818" v="5" actId="20577"/>
        <pc:sldMkLst>
          <pc:docMk/>
          <pc:sldMk cId="3760024422" sldId="275"/>
        </pc:sldMkLst>
        <pc:spChg chg="mod">
          <ac:chgData name="Martin Brandl" userId="S::martin.brandl@donau-uni.ac.at::fc9dfb5d-5a3d-40d9-9a9d-e1f109be9332" providerId="AD" clId="Web-{7F68C5EA-B538-4BA2-938B-AB1781A2CA06}" dt="2021-06-14T12:01:56.818" v="5" actId="20577"/>
          <ac:spMkLst>
            <pc:docMk/>
            <pc:sldMk cId="3760024422" sldId="275"/>
            <ac:spMk id="2" creationId="{00000000-0000-0000-0000-000000000000}"/>
          </ac:spMkLst>
        </pc:spChg>
      </pc:sldChg>
    </pc:docChg>
  </pc:docChgLst>
  <pc:docChgLst>
    <pc:chgData name="Jaromir.Hubalek" userId="S::jaromir.hubalek_ceitec.vutbr.cz#ext#@donauuni.onmicrosoft.com::5cec92ab-d295-452a-aa2b-1b7021735ca8" providerId="AD" clId="Web-{EC84C106-9145-4319-B047-83A2AB7D2D40}"/>
    <pc:docChg chg="addSld delSld modSld">
      <pc:chgData name="Jaromir.Hubalek" userId="S::jaromir.hubalek_ceitec.vutbr.cz#ext#@donauuni.onmicrosoft.com::5cec92ab-d295-452a-aa2b-1b7021735ca8" providerId="AD" clId="Web-{EC84C106-9145-4319-B047-83A2AB7D2D40}" dt="2021-06-21T15:41:24.150" v="5"/>
      <pc:docMkLst>
        <pc:docMk/>
      </pc:docMkLst>
      <pc:sldChg chg="addSp delSp modSp add del replId">
        <pc:chgData name="Jaromir.Hubalek" userId="S::jaromir.hubalek_ceitec.vutbr.cz#ext#@donauuni.onmicrosoft.com::5cec92ab-d295-452a-aa2b-1b7021735ca8" providerId="AD" clId="Web-{EC84C106-9145-4319-B047-83A2AB7D2D40}" dt="2021-06-21T15:41:24.150" v="5"/>
        <pc:sldMkLst>
          <pc:docMk/>
          <pc:sldMk cId="317888466" sldId="303"/>
        </pc:sldMkLst>
        <pc:picChg chg="add del mod">
          <ac:chgData name="Jaromir.Hubalek" userId="S::jaromir.hubalek_ceitec.vutbr.cz#ext#@donauuni.onmicrosoft.com::5cec92ab-d295-452a-aa2b-1b7021735ca8" providerId="AD" clId="Web-{EC84C106-9145-4319-B047-83A2AB7D2D40}" dt="2021-06-21T15:41:21.837" v="4"/>
          <ac:picMkLst>
            <pc:docMk/>
            <pc:sldMk cId="317888466" sldId="303"/>
            <ac:picMk id="2" creationId="{6490A490-1D82-407E-B441-71B0EA02CE79}"/>
          </ac:picMkLst>
        </pc:picChg>
      </pc:sldChg>
    </pc:docChg>
  </pc:docChgLst>
  <pc:docChgLst>
    <pc:chgData name="Jaromir.Hubalek" userId="S::jaromir.hubalek_ceitec.vutbr.cz#ext#@donauuni.onmicrosoft.com::5cec92ab-d295-452a-aa2b-1b7021735ca8" providerId="AD" clId="Web-{66CA9093-544C-429D-96EC-96565D29FAAE}"/>
    <pc:docChg chg="modSld">
      <pc:chgData name="Jaromir.Hubalek" userId="S::jaromir.hubalek_ceitec.vutbr.cz#ext#@donauuni.onmicrosoft.com::5cec92ab-d295-452a-aa2b-1b7021735ca8" providerId="AD" clId="Web-{66CA9093-544C-429D-96EC-96565D29FAAE}" dt="2021-02-04T15:04:53.586" v="36" actId="20577"/>
      <pc:docMkLst>
        <pc:docMk/>
      </pc:docMkLst>
      <pc:sldChg chg="modSp">
        <pc:chgData name="Jaromir.Hubalek" userId="S::jaromir.hubalek_ceitec.vutbr.cz#ext#@donauuni.onmicrosoft.com::5cec92ab-d295-452a-aa2b-1b7021735ca8" providerId="AD" clId="Web-{66CA9093-544C-429D-96EC-96565D29FAAE}" dt="2021-02-04T15:04:53.586" v="36" actId="20577"/>
        <pc:sldMkLst>
          <pc:docMk/>
          <pc:sldMk cId="0" sldId="265"/>
        </pc:sldMkLst>
        <pc:spChg chg="mod">
          <ac:chgData name="Jaromir.Hubalek" userId="S::jaromir.hubalek_ceitec.vutbr.cz#ext#@donauuni.onmicrosoft.com::5cec92ab-d295-452a-aa2b-1b7021735ca8" providerId="AD" clId="Web-{66CA9093-544C-429D-96EC-96565D29FAAE}" dt="2021-02-04T15:04:53.586" v="36" actId="20577"/>
          <ac:spMkLst>
            <pc:docMk/>
            <pc:sldMk cId="0" sldId="265"/>
            <ac:spMk id="195" creationId="{00000000-0000-0000-0000-000000000000}"/>
          </ac:spMkLst>
        </pc:spChg>
      </pc:sldChg>
    </pc:docChg>
  </pc:docChgLst>
  <pc:docChgLst>
    <pc:chgData name="Mai Lan Pham" userId="S::mai.pham@donau-uni.ac.at::f8876b42-3d3a-47ed-a29e-ab6bd250963f" providerId="AD" clId="Web-{F53000C5-1015-4DED-A7A8-31ADAF98FBD2}"/>
    <pc:docChg chg="modSld">
      <pc:chgData name="Mai Lan Pham" userId="S::mai.pham@donau-uni.ac.at::f8876b42-3d3a-47ed-a29e-ab6bd250963f" providerId="AD" clId="Web-{F53000C5-1015-4DED-A7A8-31ADAF98FBD2}" dt="2021-06-21T10:33:51.379" v="1" actId="20577"/>
      <pc:docMkLst>
        <pc:docMk/>
      </pc:docMkLst>
      <pc:sldChg chg="modSp">
        <pc:chgData name="Mai Lan Pham" userId="S::mai.pham@donau-uni.ac.at::f8876b42-3d3a-47ed-a29e-ab6bd250963f" providerId="AD" clId="Web-{F53000C5-1015-4DED-A7A8-31ADAF98FBD2}" dt="2021-06-21T10:33:51.379" v="1" actId="20577"/>
        <pc:sldMkLst>
          <pc:docMk/>
          <pc:sldMk cId="3020179481" sldId="294"/>
        </pc:sldMkLst>
        <pc:spChg chg="mod">
          <ac:chgData name="Mai Lan Pham" userId="S::mai.pham@donau-uni.ac.at::f8876b42-3d3a-47ed-a29e-ab6bd250963f" providerId="AD" clId="Web-{F53000C5-1015-4DED-A7A8-31ADAF98FBD2}" dt="2021-06-21T10:33:51.379" v="1" actId="20577"/>
          <ac:spMkLst>
            <pc:docMk/>
            <pc:sldMk cId="3020179481" sldId="294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5153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omic Sans MS"/>
              <a:buNone/>
              <a:defRPr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554287" cy="1223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CE675DB-3A8C-4A9F-9548-049F3AD6820A}" type="datetime1">
              <a:rPr lang="cs-CZ" smtClean="0"/>
              <a:t>04.11.2021</a:t>
            </a:fld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69"/>
            <a:ext cx="2554287" cy="122396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67544" y="902996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omic Sans MS"/>
              <a:buNone/>
              <a:defRPr sz="40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/>
          <p:nvPr/>
        </p:nvSpPr>
        <p:spPr>
          <a:xfrm>
            <a:off x="467544" y="6437878"/>
            <a:ext cx="112689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22.06.2021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387850" y="6437878"/>
            <a:ext cx="548700" cy="33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7DD703B-B8A2-4D3B-9D75-7B9F1906B976}" type="datetime1">
              <a:rPr lang="cs-CZ" smtClean="0"/>
              <a:t>04.11.2021</a:t>
            </a:fld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2BD10AF-C162-473D-AF4D-C08472A92CBD}" type="datetime1">
              <a:rPr lang="cs-CZ" smtClean="0"/>
              <a:t>04.11.2021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2BB6BF8-D8E7-47BB-B68C-B654704C8874}" type="datetime1">
              <a:rPr lang="cs-CZ" smtClean="0"/>
              <a:t>04.11.2021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5786948-6976-47D4-AB37-469D5FD25F0B}" type="datetime1">
              <a:rPr lang="cs-CZ" smtClean="0"/>
              <a:t>04.11.2021</a:t>
            </a:fld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801C07D-9C95-4AB7-A751-4ABF21F2F0BF}" type="datetime1">
              <a:rPr lang="cs-CZ" smtClean="0"/>
              <a:t>04.11.2021</a:t>
            </a:fld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6C3152E-AEC9-41C5-808D-B438AEB884E1}" type="datetime1">
              <a:rPr lang="cs-CZ" smtClean="0"/>
              <a:t>04.11.2021</a:t>
            </a:fld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E149369-EEB6-4F7E-A62C-0148FB9A634E}" type="datetime1">
              <a:rPr lang="cs-CZ" smtClean="0"/>
              <a:t>04.11.2021</a:t>
            </a:fld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450FC94B-E630-48EE-B712-81FF8661F1E7}" type="datetime1">
              <a:rPr lang="cs-CZ" smtClean="0"/>
              <a:t>04.11.2021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hyperlink" Target="https://biorender.com/icon/lab-and-objects/beakers-bottles-flasks/beaker-small-ful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685800" y="1282701"/>
            <a:ext cx="7772400" cy="231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omic Sans MS"/>
              <a:buNone/>
            </a:pPr>
            <a:r>
              <a:rPr lang="de-AT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INTERREG Meeting </a:t>
            </a:r>
            <a:br>
              <a:rPr lang="de-AT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de-AT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ATCZ-86</a:t>
            </a:r>
            <a:br>
              <a:rPr lang="cs-CZ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dirty="0" err="1"/>
              <a:t>Krems</a:t>
            </a:r>
            <a:endParaRPr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de-AT" dirty="0" err="1">
                <a:solidFill>
                  <a:schemeClr val="tx1"/>
                </a:solidFill>
              </a:rPr>
              <a:t>WaterMon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cs-CZ" dirty="0">
                <a:solidFill>
                  <a:schemeClr val="tx1"/>
                </a:solidFill>
              </a:rPr>
              <a:t>04</a:t>
            </a:r>
            <a:r>
              <a:rPr lang="de-AT" dirty="0">
                <a:solidFill>
                  <a:schemeClr val="tx1"/>
                </a:solidFill>
              </a:rPr>
              <a:t>.</a:t>
            </a:r>
            <a:r>
              <a:rPr lang="cs-CZ" dirty="0">
                <a:solidFill>
                  <a:schemeClr val="tx1"/>
                </a:solidFill>
              </a:rPr>
              <a:t>11</a:t>
            </a:r>
            <a:r>
              <a:rPr lang="de-AT" dirty="0">
                <a:solidFill>
                  <a:schemeClr val="tx1"/>
                </a:solidFill>
              </a:rPr>
              <a:t>.2021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419716" y="5580476"/>
            <a:ext cx="8304568" cy="1094664"/>
            <a:chOff x="226170" y="7634749"/>
            <a:chExt cx="11584694" cy="1527033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70" y="7634749"/>
              <a:ext cx="1915413" cy="1527033"/>
            </a:xfrm>
            <a:prstGeom prst="rect">
              <a:avLst/>
            </a:prstGeom>
          </p:spPr>
        </p:pic>
        <p:pic>
          <p:nvPicPr>
            <p:cNvPr id="7" name="Google Shape;26;p3" descr="Logo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98407" y="7846540"/>
              <a:ext cx="1108923" cy="11089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5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391395" y="7958319"/>
              <a:ext cx="2419469" cy="8800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3" descr="https://www.vutbr.cz/data_storage/multimedia/jvs/loga/01_VUT/1-zakladni/EN/PNG/BUT_color_RGB_EN.png">
              <a:extLst>
                <a:ext uri="{FF2B5EF4-FFF2-40B4-BE49-F238E27FC236}">
                  <a16:creationId xmlns:a16="http://schemas.microsoft.com/office/drawing/2014/main" id="{628E534A-A0BF-4096-9A0A-A607C2DAD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6679" y="7958319"/>
              <a:ext cx="2756125" cy="88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Obrázek 7">
              <a:extLst>
                <a:ext uri="{FF2B5EF4-FFF2-40B4-BE49-F238E27FC236}">
                  <a16:creationId xmlns:a16="http://schemas.microsoft.com/office/drawing/2014/main" id="{2D64312F-A704-4804-92DA-EA5F0BAC1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71582" y="7805359"/>
              <a:ext cx="1268177" cy="1186728"/>
            </a:xfrm>
            <a:prstGeom prst="rect">
              <a:avLst/>
            </a:prstGeom>
          </p:spPr>
        </p:pic>
        <p:pic>
          <p:nvPicPr>
            <p:cNvPr id="11" name="Grafik 8">
              <a:extLst>
                <a:ext uri="{FF2B5EF4-FFF2-40B4-BE49-F238E27FC236}">
                  <a16:creationId xmlns:a16="http://schemas.microsoft.com/office/drawing/2014/main" id="{DAC475E2-4F49-4E2B-B467-FBD8FB1C9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27342" y="7793592"/>
              <a:ext cx="1102318" cy="12041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365131" y="3429000"/>
            <a:ext cx="6778869" cy="1687513"/>
          </a:xfrm>
        </p:spPr>
        <p:txBody>
          <a:bodyPr/>
          <a:lstStyle/>
          <a:p>
            <a:pPr marL="114300" indent="0">
              <a:lnSpc>
                <a:spcPct val="90000"/>
              </a:lnSpc>
              <a:buNone/>
            </a:pPr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Atripan Mukherjee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902996"/>
            <a:ext cx="8229600" cy="111044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Spectrophotometric detection of </a:t>
            </a:r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phosphorus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9460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666427" y="2313122"/>
            <a:ext cx="7857641" cy="3341278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study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study for phosphorus detection.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Reagent stability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stability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I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902996"/>
            <a:ext cx="8229600" cy="111044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7784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0511" y="3466332"/>
            <a:ext cx="1079086" cy="176189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preparation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4</a:t>
            </a:fld>
            <a:endParaRPr lang="de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6E4CD3-5577-425A-99F5-6EA4D7E7D0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700808"/>
            <a:ext cx="8229600" cy="1453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 A: 1.5 g of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Antimony potassium tartrate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 dissolved in 20 mL milli-Q water containing 2.5 mL of sulphuric acid. And it was diluted to 25 </a:t>
            </a:r>
            <a:r>
              <a:rPr lang="en-GB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mL.</a:t>
            </a:r>
            <a:endParaRPr lang="en-IN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Reagent: 6.25 mL of solution A was added to 25 sodium </a:t>
            </a:r>
            <a:r>
              <a:rPr lang="en-GB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molybdate</a:t>
            </a:r>
            <a:r>
              <a:rPr lang="en-GB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(0.52 M) solution containing 0.2 g ascorbic acid.</a:t>
            </a:r>
            <a:endParaRPr lang="en-I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-40796" y="3712401"/>
            <a:ext cx="1799853" cy="1800000"/>
            <a:chOff x="2498135" y="3559877"/>
            <a:chExt cx="3269689" cy="3269955"/>
          </a:xfrm>
        </p:grpSpPr>
        <p:pic>
          <p:nvPicPr>
            <p:cNvPr id="7" name="Picture 6" descr="Small beaker (full)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235" y="4210457"/>
              <a:ext cx="1676651" cy="261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2498135" y="3559877"/>
              <a:ext cx="3269689" cy="2250854"/>
              <a:chOff x="2498135" y="3559877"/>
              <a:chExt cx="3269689" cy="2250854"/>
            </a:xfrm>
          </p:grpSpPr>
          <p:pic>
            <p:nvPicPr>
              <p:cNvPr id="9" name="Picture 6" descr="Small beaker (full)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67675">
                <a:off x="3924977" y="3559877"/>
                <a:ext cx="1285745" cy="2063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498135" y="4100839"/>
                <a:ext cx="1223541" cy="475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Reagent</a:t>
                </a:r>
                <a:endParaRPr lang="cs-CZ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281887" y="5335479"/>
                <a:ext cx="1485937" cy="475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A</a:t>
                </a:r>
                <a:endParaRPr lang="cs-CZ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ADCDB55-53FA-4995-9AC9-C90C59D45E86}"/>
              </a:ext>
            </a:extLst>
          </p:cNvPr>
          <p:cNvSpPr/>
          <p:nvPr/>
        </p:nvSpPr>
        <p:spPr>
          <a:xfrm>
            <a:off x="1943366" y="6182751"/>
            <a:ext cx="6753778" cy="675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i="0" dirty="0" err="1">
                <a:solidFill>
                  <a:srgbClr val="C00000"/>
                </a:solidFill>
                <a:effectLst/>
              </a:rPr>
              <a:t>Eisenreich</a:t>
            </a:r>
            <a:r>
              <a:rPr lang="en-IN" sz="1400" b="1" i="0" dirty="0">
                <a:solidFill>
                  <a:srgbClr val="C00000"/>
                </a:solidFill>
                <a:effectLst/>
              </a:rPr>
              <a:t>, S.J., Bannerman, R.T. and Armstrong, D.E., 1975. A simplified phosphorus analysis technique. </a:t>
            </a:r>
            <a:r>
              <a:rPr lang="en-IN" sz="1400" b="1" i="1" dirty="0">
                <a:solidFill>
                  <a:srgbClr val="C00000"/>
                </a:solidFill>
                <a:effectLst/>
              </a:rPr>
              <a:t>Environmental letters</a:t>
            </a:r>
            <a:r>
              <a:rPr lang="en-IN" sz="1400" b="1" i="0" dirty="0">
                <a:solidFill>
                  <a:srgbClr val="C00000"/>
                </a:solidFill>
                <a:effectLst/>
              </a:rPr>
              <a:t>, </a:t>
            </a:r>
            <a:r>
              <a:rPr lang="en-IN" sz="1400" b="1" i="1" dirty="0">
                <a:solidFill>
                  <a:srgbClr val="C00000"/>
                </a:solidFill>
                <a:effectLst/>
              </a:rPr>
              <a:t>9</a:t>
            </a:r>
            <a:r>
              <a:rPr lang="en-IN" sz="1400" b="1" i="0" dirty="0">
                <a:solidFill>
                  <a:srgbClr val="C00000"/>
                </a:solidFill>
                <a:effectLst/>
              </a:rPr>
              <a:t>(1), pp.43-53.</a:t>
            </a:r>
            <a:endParaRPr lang="en-IN" sz="1400" b="1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B15987-F789-4566-ADC2-584A028E19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1" t="41201" r="12351" b="3921"/>
          <a:stretch/>
        </p:blipFill>
        <p:spPr>
          <a:xfrm>
            <a:off x="3691866" y="3949987"/>
            <a:ext cx="1198165" cy="180000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1514083" y="4169009"/>
            <a:ext cx="576010" cy="680978"/>
          </a:xfrm>
          <a:prstGeom prst="rightArrow">
            <a:avLst/>
          </a:prstGeom>
          <a:gradFill flip="none" rotWithShape="1">
            <a:gsLst>
              <a:gs pos="100000">
                <a:schemeClr val="bg2"/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2726570" y="4218861"/>
            <a:ext cx="823546" cy="680978"/>
          </a:xfrm>
          <a:prstGeom prst="rightArrow">
            <a:avLst/>
          </a:prstGeom>
          <a:gradFill flip="none" rotWithShape="1">
            <a:gsLst>
              <a:gs pos="100000">
                <a:schemeClr val="bg2"/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623023" y="360827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Incubation 30 min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15857" y="5204607"/>
            <a:ext cx="1486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Phosphorus sample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reagent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4961058" y="4218861"/>
            <a:ext cx="667945" cy="680978"/>
          </a:xfrm>
          <a:prstGeom prst="rightArrow">
            <a:avLst/>
          </a:prstGeom>
          <a:gradFill flip="none" rotWithShape="1">
            <a:gsLst>
              <a:gs pos="100000">
                <a:schemeClr val="bg2"/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7" t="43987" r="30882" b="15055"/>
          <a:stretch/>
        </p:blipFill>
        <p:spPr>
          <a:xfrm>
            <a:off x="5629003" y="3301902"/>
            <a:ext cx="3449116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6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57200" y="1278777"/>
            <a:ext cx="8229600" cy="4425355"/>
          </a:xfrm>
        </p:spPr>
        <p:txBody>
          <a:bodyPr/>
          <a:lstStyle/>
          <a:p>
            <a:pPr indent="-457200" algn="just">
              <a:buFont typeface="Wingdings" panose="05000000000000000000" pitchFamily="2" charset="2"/>
              <a:buChar char="v"/>
            </a:pPr>
            <a:r>
              <a:rPr lang="en-I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initial absorbance spectra was 880 nm, later recommended to 550-700 nm.</a:t>
            </a:r>
          </a:p>
          <a:p>
            <a:pPr indent="-457200" algn="just">
              <a:buFont typeface="Wingdings" panose="05000000000000000000" pitchFamily="2" charset="2"/>
              <a:buChar char="v"/>
            </a:pPr>
            <a:r>
              <a:rPr lang="en-I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protocol was revised by optimising amount of colouring reagent and measured at 650 nm.</a:t>
            </a:r>
          </a:p>
          <a:p>
            <a:pPr indent="-457200" algn="just">
              <a:buFont typeface="Wingdings" panose="05000000000000000000" pitchFamily="2" charset="2"/>
              <a:buChar char="v"/>
            </a:pPr>
            <a:r>
              <a:rPr lang="en-I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reagent stability study was done at different temperature condition</a:t>
            </a: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457200" algn="just">
              <a:buFont typeface="Wingdings" panose="05000000000000000000" pitchFamily="2" charset="2"/>
              <a:buChar char="v"/>
            </a:pPr>
            <a:endParaRPr lang="en-I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buFont typeface="Wingdings" panose="05000000000000000000" pitchFamily="2" charset="2"/>
              <a:buChar char="v"/>
            </a:pPr>
            <a:endParaRPr lang="en-I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710771"/>
            <a:ext cx="8229600" cy="648072"/>
          </a:xfrm>
        </p:spPr>
        <p:txBody>
          <a:bodyPr/>
          <a:lstStyle/>
          <a:p>
            <a:r>
              <a:rPr lang="en-GB" dirty="0"/>
              <a:t>Measurement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5</a:t>
            </a:fld>
            <a:endParaRPr lang="de-A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9" t="9129" r="5490" b="33355"/>
          <a:stretch/>
        </p:blipFill>
        <p:spPr>
          <a:xfrm>
            <a:off x="277906" y="3432758"/>
            <a:ext cx="4180363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t="15897" r="31538" b="26752"/>
          <a:stretch/>
        </p:blipFill>
        <p:spPr>
          <a:xfrm>
            <a:off x="5061714" y="2657878"/>
            <a:ext cx="3021640" cy="19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09" y="4637878"/>
            <a:ext cx="2400000" cy="18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07269" y="5768641"/>
            <a:ext cx="631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day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6676" y="5636555"/>
            <a:ext cx="696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5037" y="5577085"/>
            <a:ext cx="756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day</a:t>
            </a:r>
          </a:p>
        </p:txBody>
      </p:sp>
      <p:sp>
        <p:nvSpPr>
          <p:cNvPr id="14" name="Striped Right Arrow 13"/>
          <p:cNvSpPr/>
          <p:nvPr/>
        </p:nvSpPr>
        <p:spPr>
          <a:xfrm>
            <a:off x="4202723" y="3261946"/>
            <a:ext cx="773723" cy="5451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94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710771"/>
            <a:ext cx="8229600" cy="648072"/>
          </a:xfrm>
        </p:spPr>
        <p:txBody>
          <a:bodyPr/>
          <a:lstStyle/>
          <a:p>
            <a:r>
              <a:rPr lang="en-GB" dirty="0"/>
              <a:t>Reagent stability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6</a:t>
            </a:fld>
            <a:endParaRPr lang="de-A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9" t="9129" r="5490" b="33355"/>
          <a:stretch/>
        </p:blipFill>
        <p:spPr>
          <a:xfrm>
            <a:off x="160910" y="2094507"/>
            <a:ext cx="4180363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t="15897" r="31538" b="26752"/>
          <a:stretch/>
        </p:blipFill>
        <p:spPr>
          <a:xfrm>
            <a:off x="5267409" y="1638143"/>
            <a:ext cx="3021640" cy="1980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032EE8D-B78D-4883-8FB0-05DA4A779322}"/>
              </a:ext>
            </a:extLst>
          </p:cNvPr>
          <p:cNvGrpSpPr/>
          <p:nvPr/>
        </p:nvGrpSpPr>
        <p:grpSpPr>
          <a:xfrm>
            <a:off x="5464357" y="4319857"/>
            <a:ext cx="2400000" cy="1800000"/>
            <a:chOff x="5267409" y="4637878"/>
            <a:chExt cx="2400000" cy="1800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409" y="4637878"/>
              <a:ext cx="2400000" cy="1800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7269" y="5768641"/>
              <a:ext cx="631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day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16676" y="5636555"/>
              <a:ext cx="6968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45 day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25037" y="5577085"/>
              <a:ext cx="7561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day</a:t>
              </a:r>
            </a:p>
          </p:txBody>
        </p:sp>
      </p:grpSp>
      <p:sp>
        <p:nvSpPr>
          <p:cNvPr id="14" name="Striped Right Arrow 13"/>
          <p:cNvSpPr/>
          <p:nvPr/>
        </p:nvSpPr>
        <p:spPr>
          <a:xfrm>
            <a:off x="4341497" y="3073020"/>
            <a:ext cx="773723" cy="5451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38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060"/>
                </a:solidFill>
              </a:rPr>
              <a:t>Sensitivity remains almost same with decreasing reagent concentration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060"/>
                </a:solidFill>
              </a:rPr>
              <a:t>At 4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°C, reagent is found to be more stable.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and Calibration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7</a:t>
            </a:fld>
            <a:endParaRPr lang="de-A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t="10725" r="53319" b="32455"/>
          <a:stretch/>
        </p:blipFill>
        <p:spPr>
          <a:xfrm>
            <a:off x="2984041" y="3353409"/>
            <a:ext cx="3935506" cy="29224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79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63983" y="1714374"/>
            <a:ext cx="8565717" cy="4784875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 mL of reagent were required (min.) for total 2 mL volume.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Reagent is found to be sensitive for a month, following 35 days decolouration of reagent occur from colourless to pale yellow.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reagent needs to be kept at 4 °C for longer stability and sensitivity.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recommended 0.05mg/L in water</a:t>
            </a:r>
          </a:p>
          <a:p>
            <a:pPr marL="0" indent="0" algn="just">
              <a:buNone/>
            </a:pPr>
            <a:endParaRPr lang="en-GB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42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 for the Attention</a:t>
            </a:r>
            <a:br>
              <a:rPr lang="en-US"/>
            </a:br>
            <a:br>
              <a:rPr lang="en-US"/>
            </a:br>
            <a:r>
              <a:rPr lang="en-US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14530146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73288EE9D0F641A4A98D5461185EF1" ma:contentTypeVersion="13" ma:contentTypeDescription="Ein neues Dokument erstellen." ma:contentTypeScope="" ma:versionID="a1190a8f0b631720162e7f3c1741125e">
  <xsd:schema xmlns:xsd="http://www.w3.org/2001/XMLSchema" xmlns:xs="http://www.w3.org/2001/XMLSchema" xmlns:p="http://schemas.microsoft.com/office/2006/metadata/properties" xmlns:ns2="92a8e10a-f00b-4639-9468-1763edddc93b" xmlns:ns3="8fab705b-1875-44bd-831d-7cc2dbeff182" targetNamespace="http://schemas.microsoft.com/office/2006/metadata/properties" ma:root="true" ma:fieldsID="5d41db0e482e8f817f004bab43bc2376" ns2:_="" ns3:_="">
    <xsd:import namespace="92a8e10a-f00b-4639-9468-1763edddc93b"/>
    <xsd:import namespace="8fab705b-1875-44bd-831d-7cc2dbeff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a8e10a-f00b-4639-9468-1763edddc9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b705b-1875-44bd-831d-7cc2dbeff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B201DA-33BC-4027-8393-2AF8E57F4E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F102B1-57DB-44CC-8580-63139131043F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4ad46e0a-b9ed-4155-994d-1101dc977291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CB2723C-B0AE-4478-9B18-5B3675646834}"/>
</file>

<file path=docProps/app.xml><?xml version="1.0" encoding="utf-8"?>
<Properties xmlns="http://schemas.openxmlformats.org/officeDocument/2006/extended-properties" xmlns:vt="http://schemas.openxmlformats.org/officeDocument/2006/docPropsVTypes">
  <TotalTime>23990</TotalTime>
  <Words>293</Words>
  <Application>Microsoft Office PowerPoint</Application>
  <PresentationFormat>On-screen Show (4:3)</PresentationFormat>
  <Paragraphs>48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Wingdings</vt:lpstr>
      <vt:lpstr>Larissa</vt:lpstr>
      <vt:lpstr>INTERREG Meeting  ATCZ-86 Krems</vt:lpstr>
      <vt:lpstr>Spectrophotometric detection of phosphorus</vt:lpstr>
      <vt:lpstr>Outline</vt:lpstr>
      <vt:lpstr>Sample preparation</vt:lpstr>
      <vt:lpstr>Measurement</vt:lpstr>
      <vt:lpstr>Reagent stability</vt:lpstr>
      <vt:lpstr>Results and Calibration</vt:lpstr>
      <vt:lpstr>Conclusion</vt:lpstr>
      <vt:lpstr>Thank you for the Attention 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INTERREG Meeting  ATCZ-86</dc:title>
  <dc:creator>Martin Brandl</dc:creator>
  <cp:lastModifiedBy>Atripan Mukherjee</cp:lastModifiedBy>
  <cp:revision>102</cp:revision>
  <dcterms:modified xsi:type="dcterms:W3CDTF">2021-11-04T10:15:20Z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0x0101004373288EE9D0F641A4A98D5461185EF1</vt:lpwstr>
  </property>
</Properties>
</file>