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4"/>
  </p:sldMasterIdLst>
  <p:notesMasterIdLst>
    <p:notesMasterId r:id="rId16"/>
  </p:notesMasterIdLst>
  <p:sldIdLst>
    <p:sldId id="256" r:id="rId5"/>
    <p:sldId id="274" r:id="rId6"/>
    <p:sldId id="277" r:id="rId7"/>
    <p:sldId id="278" r:id="rId8"/>
    <p:sldId id="279" r:id="rId9"/>
    <p:sldId id="273" r:id="rId10"/>
    <p:sldId id="267" r:id="rId11"/>
    <p:sldId id="258" r:id="rId12"/>
    <p:sldId id="264" r:id="rId13"/>
    <p:sldId id="282" r:id="rId14"/>
    <p:sldId id="281" r:id="rId15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000000"/>
          </p15:clr>
        </p15:guide>
        <p15:guide id="2" pos="3840" userDrawn="1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4E072B-AF7A-4A21-8AC4-E3D7CA9360BC}" v="263" dt="2021-11-04T07:16:35.182"/>
    <p1510:client id="{319DB1CB-6124-41D4-8B5C-EF2B5FCC69CF}" v="5" dt="2021-11-04T07:50:21.6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Posnicek" userId="8095483b-12cd-479a-9118-b4914ab7b73e" providerId="ADAL" clId="{319DB1CB-6124-41D4-8B5C-EF2B5FCC69CF}"/>
    <pc:docChg chg="modSld">
      <pc:chgData name="Thomas Posnicek" userId="8095483b-12cd-479a-9118-b4914ab7b73e" providerId="ADAL" clId="{319DB1CB-6124-41D4-8B5C-EF2B5FCC69CF}" dt="2021-11-04T07:50:21.601" v="0"/>
      <pc:docMkLst>
        <pc:docMk/>
      </pc:docMkLst>
      <pc:sldChg chg="modAnim">
        <pc:chgData name="Thomas Posnicek" userId="8095483b-12cd-479a-9118-b4914ab7b73e" providerId="ADAL" clId="{319DB1CB-6124-41D4-8B5C-EF2B5FCC69CF}" dt="2021-11-04T07:50:21.601" v="0"/>
        <pc:sldMkLst>
          <pc:docMk/>
          <pc:sldMk cId="2619204290" sldId="274"/>
        </pc:sldMkLst>
      </pc:sldChg>
    </pc:docChg>
  </pc:docChgLst>
  <pc:docChgLst>
    <pc:chgData name="Martin Brandl" userId="fc9dfb5d-5a3d-40d9-9a9d-e1f109be9332" providerId="ADAL" clId="{254E072B-AF7A-4A21-8AC4-E3D7CA9360BC}"/>
    <pc:docChg chg="undo custSel addSld delSld modSld sldOrd modMainMaster modNotesMaster">
      <pc:chgData name="Martin Brandl" userId="fc9dfb5d-5a3d-40d9-9a9d-e1f109be9332" providerId="ADAL" clId="{254E072B-AF7A-4A21-8AC4-E3D7CA9360BC}" dt="2021-11-04T07:16:35.179" v="668"/>
      <pc:docMkLst>
        <pc:docMk/>
      </pc:docMkLst>
      <pc:sldChg chg="addSp delSp modSp mod modNotes">
        <pc:chgData name="Martin Brandl" userId="fc9dfb5d-5a3d-40d9-9a9d-e1f109be9332" providerId="ADAL" clId="{254E072B-AF7A-4A21-8AC4-E3D7CA9360BC}" dt="2021-11-04T07:16:35.179" v="668"/>
        <pc:sldMkLst>
          <pc:docMk/>
          <pc:sldMk cId="0" sldId="256"/>
        </pc:sldMkLst>
        <pc:spChg chg="mod">
          <ac:chgData name="Martin Brandl" userId="fc9dfb5d-5a3d-40d9-9a9d-e1f109be9332" providerId="ADAL" clId="{254E072B-AF7A-4A21-8AC4-E3D7CA9360BC}" dt="2021-11-03T12:08:42.027" v="457"/>
          <ac:spMkLst>
            <pc:docMk/>
            <pc:sldMk cId="0" sldId="256"/>
            <ac:spMk id="90" creationId="{00000000-0000-0000-0000-000000000000}"/>
          </ac:spMkLst>
        </pc:spChg>
        <pc:spChg chg="mod">
          <ac:chgData name="Martin Brandl" userId="fc9dfb5d-5a3d-40d9-9a9d-e1f109be9332" providerId="ADAL" clId="{254E072B-AF7A-4A21-8AC4-E3D7CA9360BC}" dt="2021-11-03T12:11:52.737" v="478" actId="20577"/>
          <ac:spMkLst>
            <pc:docMk/>
            <pc:sldMk cId="0" sldId="256"/>
            <ac:spMk id="91" creationId="{00000000-0000-0000-0000-000000000000}"/>
          </ac:spMkLst>
        </pc:spChg>
        <pc:grpChg chg="del mod">
          <ac:chgData name="Martin Brandl" userId="fc9dfb5d-5a3d-40d9-9a9d-e1f109be9332" providerId="ADAL" clId="{254E072B-AF7A-4A21-8AC4-E3D7CA9360BC}" dt="2021-11-03T12:39:43.801" v="658" actId="165"/>
          <ac:grpSpMkLst>
            <pc:docMk/>
            <pc:sldMk cId="0" sldId="256"/>
            <ac:grpSpMk id="2" creationId="{00000000-0000-0000-0000-000000000000}"/>
          </ac:grpSpMkLst>
        </pc:grpChg>
        <pc:grpChg chg="add mod">
          <ac:chgData name="Martin Brandl" userId="fc9dfb5d-5a3d-40d9-9a9d-e1f109be9332" providerId="ADAL" clId="{254E072B-AF7A-4A21-8AC4-E3D7CA9360BC}" dt="2021-11-03T12:41:09.617" v="667" actId="1076"/>
          <ac:grpSpMkLst>
            <pc:docMk/>
            <pc:sldMk cId="0" sldId="256"/>
            <ac:grpSpMk id="3" creationId="{414C8F32-368F-4C5D-9D69-2146C3775742}"/>
          </ac:grpSpMkLst>
        </pc:grpChg>
        <pc:picChg chg="mod topLvl">
          <ac:chgData name="Martin Brandl" userId="fc9dfb5d-5a3d-40d9-9a9d-e1f109be9332" providerId="ADAL" clId="{254E072B-AF7A-4A21-8AC4-E3D7CA9360BC}" dt="2021-11-03T12:41:09.617" v="667" actId="1076"/>
          <ac:picMkLst>
            <pc:docMk/>
            <pc:sldMk cId="0" sldId="256"/>
            <ac:picMk id="6" creationId="{00000000-0000-0000-0000-000000000000}"/>
          </ac:picMkLst>
        </pc:picChg>
        <pc:picChg chg="mod topLvl">
          <ac:chgData name="Martin Brandl" userId="fc9dfb5d-5a3d-40d9-9a9d-e1f109be9332" providerId="ADAL" clId="{254E072B-AF7A-4A21-8AC4-E3D7CA9360BC}" dt="2021-11-03T12:41:09.617" v="667" actId="1076"/>
          <ac:picMkLst>
            <pc:docMk/>
            <pc:sldMk cId="0" sldId="256"/>
            <ac:picMk id="7" creationId="{00000000-0000-0000-0000-000000000000}"/>
          </ac:picMkLst>
        </pc:picChg>
        <pc:picChg chg="mod topLvl">
          <ac:chgData name="Martin Brandl" userId="fc9dfb5d-5a3d-40d9-9a9d-e1f109be9332" providerId="ADAL" clId="{254E072B-AF7A-4A21-8AC4-E3D7CA9360BC}" dt="2021-11-03T12:41:09.617" v="667" actId="1076"/>
          <ac:picMkLst>
            <pc:docMk/>
            <pc:sldMk cId="0" sldId="256"/>
            <ac:picMk id="8" creationId="{00000000-0000-0000-0000-000000000000}"/>
          </ac:picMkLst>
        </pc:picChg>
        <pc:picChg chg="mod topLvl">
          <ac:chgData name="Martin Brandl" userId="fc9dfb5d-5a3d-40d9-9a9d-e1f109be9332" providerId="ADAL" clId="{254E072B-AF7A-4A21-8AC4-E3D7CA9360BC}" dt="2021-11-03T12:41:09.617" v="667" actId="1076"/>
          <ac:picMkLst>
            <pc:docMk/>
            <pc:sldMk cId="0" sldId="256"/>
            <ac:picMk id="9" creationId="{628E534A-A0BF-4096-9A0A-A607C2DADCAC}"/>
          </ac:picMkLst>
        </pc:picChg>
        <pc:picChg chg="mod topLvl">
          <ac:chgData name="Martin Brandl" userId="fc9dfb5d-5a3d-40d9-9a9d-e1f109be9332" providerId="ADAL" clId="{254E072B-AF7A-4A21-8AC4-E3D7CA9360BC}" dt="2021-11-03T12:41:09.617" v="667" actId="1076"/>
          <ac:picMkLst>
            <pc:docMk/>
            <pc:sldMk cId="0" sldId="256"/>
            <ac:picMk id="10" creationId="{2D64312F-A704-4804-92DA-EA5F0BAC13D0}"/>
          </ac:picMkLst>
        </pc:picChg>
        <pc:picChg chg="mod topLvl">
          <ac:chgData name="Martin Brandl" userId="fc9dfb5d-5a3d-40d9-9a9d-e1f109be9332" providerId="ADAL" clId="{254E072B-AF7A-4A21-8AC4-E3D7CA9360BC}" dt="2021-11-03T12:41:09.617" v="667" actId="1076"/>
          <ac:picMkLst>
            <pc:docMk/>
            <pc:sldMk cId="0" sldId="256"/>
            <ac:picMk id="11" creationId="{DAC475E2-4F49-4E2B-B467-FBD8FB1C9AE1}"/>
          </ac:picMkLst>
        </pc:picChg>
      </pc:sldChg>
      <pc:sldChg chg="add del">
        <pc:chgData name="Martin Brandl" userId="fc9dfb5d-5a3d-40d9-9a9d-e1f109be9332" providerId="ADAL" clId="{254E072B-AF7A-4A21-8AC4-E3D7CA9360BC}" dt="2021-11-03T10:50:41.555" v="23" actId="47"/>
        <pc:sldMkLst>
          <pc:docMk/>
          <pc:sldMk cId="2671772040" sldId="257"/>
        </pc:sldMkLst>
      </pc:sldChg>
      <pc:sldChg chg="modSp mod modNotes">
        <pc:chgData name="Martin Brandl" userId="fc9dfb5d-5a3d-40d9-9a9d-e1f109be9332" providerId="ADAL" clId="{254E072B-AF7A-4A21-8AC4-E3D7CA9360BC}" dt="2021-11-04T07:16:35.179" v="668"/>
        <pc:sldMkLst>
          <pc:docMk/>
          <pc:sldMk cId="0" sldId="258"/>
        </pc:sldMkLst>
        <pc:spChg chg="mod">
          <ac:chgData name="Martin Brandl" userId="fc9dfb5d-5a3d-40d9-9a9d-e1f109be9332" providerId="ADAL" clId="{254E072B-AF7A-4A21-8AC4-E3D7CA9360BC}" dt="2021-11-03T12:08:42.027" v="457"/>
          <ac:spMkLst>
            <pc:docMk/>
            <pc:sldMk cId="0" sldId="258"/>
            <ac:spMk id="2" creationId="{00000000-0000-0000-0000-000000000000}"/>
          </ac:spMkLst>
        </pc:spChg>
        <pc:spChg chg="mod">
          <ac:chgData name="Martin Brandl" userId="fc9dfb5d-5a3d-40d9-9a9d-e1f109be9332" providerId="ADAL" clId="{254E072B-AF7A-4A21-8AC4-E3D7CA9360BC}" dt="2021-11-03T12:08:42.027" v="457"/>
          <ac:spMkLst>
            <pc:docMk/>
            <pc:sldMk cId="0" sldId="258"/>
            <ac:spMk id="104" creationId="{00000000-0000-0000-0000-000000000000}"/>
          </ac:spMkLst>
        </pc:spChg>
        <pc:spChg chg="mod">
          <ac:chgData name="Martin Brandl" userId="fc9dfb5d-5a3d-40d9-9a9d-e1f109be9332" providerId="ADAL" clId="{254E072B-AF7A-4A21-8AC4-E3D7CA9360BC}" dt="2021-11-03T12:08:42.027" v="457"/>
          <ac:spMkLst>
            <pc:docMk/>
            <pc:sldMk cId="0" sldId="258"/>
            <ac:spMk id="106" creationId="{00000000-0000-0000-0000-000000000000}"/>
          </ac:spMkLst>
        </pc:spChg>
        <pc:spChg chg="mod">
          <ac:chgData name="Martin Brandl" userId="fc9dfb5d-5a3d-40d9-9a9d-e1f109be9332" providerId="ADAL" clId="{254E072B-AF7A-4A21-8AC4-E3D7CA9360BC}" dt="2021-11-03T12:08:42.027" v="457"/>
          <ac:spMkLst>
            <pc:docMk/>
            <pc:sldMk cId="0" sldId="258"/>
            <ac:spMk id="107" creationId="{00000000-0000-0000-0000-000000000000}"/>
          </ac:spMkLst>
        </pc:spChg>
        <pc:spChg chg="mod">
          <ac:chgData name="Martin Brandl" userId="fc9dfb5d-5a3d-40d9-9a9d-e1f109be9332" providerId="ADAL" clId="{254E072B-AF7A-4A21-8AC4-E3D7CA9360BC}" dt="2021-11-03T12:08:42.027" v="457"/>
          <ac:spMkLst>
            <pc:docMk/>
            <pc:sldMk cId="0" sldId="258"/>
            <ac:spMk id="108" creationId="{00000000-0000-0000-0000-000000000000}"/>
          </ac:spMkLst>
        </pc:spChg>
        <pc:spChg chg="mod">
          <ac:chgData name="Martin Brandl" userId="fc9dfb5d-5a3d-40d9-9a9d-e1f109be9332" providerId="ADAL" clId="{254E072B-AF7A-4A21-8AC4-E3D7CA9360BC}" dt="2021-11-03T12:08:42.027" v="457"/>
          <ac:spMkLst>
            <pc:docMk/>
            <pc:sldMk cId="0" sldId="258"/>
            <ac:spMk id="109" creationId="{00000000-0000-0000-0000-000000000000}"/>
          </ac:spMkLst>
        </pc:spChg>
        <pc:spChg chg="mod">
          <ac:chgData name="Martin Brandl" userId="fc9dfb5d-5a3d-40d9-9a9d-e1f109be9332" providerId="ADAL" clId="{254E072B-AF7A-4A21-8AC4-E3D7CA9360BC}" dt="2021-11-03T12:08:42.027" v="457"/>
          <ac:spMkLst>
            <pc:docMk/>
            <pc:sldMk cId="0" sldId="258"/>
            <ac:spMk id="110" creationId="{00000000-0000-0000-0000-000000000000}"/>
          </ac:spMkLst>
        </pc:spChg>
        <pc:spChg chg="mod">
          <ac:chgData name="Martin Brandl" userId="fc9dfb5d-5a3d-40d9-9a9d-e1f109be9332" providerId="ADAL" clId="{254E072B-AF7A-4A21-8AC4-E3D7CA9360BC}" dt="2021-11-03T12:08:42.027" v="457"/>
          <ac:spMkLst>
            <pc:docMk/>
            <pc:sldMk cId="0" sldId="258"/>
            <ac:spMk id="115" creationId="{00000000-0000-0000-0000-000000000000}"/>
          </ac:spMkLst>
        </pc:spChg>
        <pc:spChg chg="mod">
          <ac:chgData name="Martin Brandl" userId="fc9dfb5d-5a3d-40d9-9a9d-e1f109be9332" providerId="ADAL" clId="{254E072B-AF7A-4A21-8AC4-E3D7CA9360BC}" dt="2021-11-03T12:08:42.027" v="457"/>
          <ac:spMkLst>
            <pc:docMk/>
            <pc:sldMk cId="0" sldId="258"/>
            <ac:spMk id="117" creationId="{00000000-0000-0000-0000-000000000000}"/>
          </ac:spMkLst>
        </pc:spChg>
        <pc:spChg chg="mod">
          <ac:chgData name="Martin Brandl" userId="fc9dfb5d-5a3d-40d9-9a9d-e1f109be9332" providerId="ADAL" clId="{254E072B-AF7A-4A21-8AC4-E3D7CA9360BC}" dt="2021-11-03T12:13:19.144" v="486" actId="1076"/>
          <ac:spMkLst>
            <pc:docMk/>
            <pc:sldMk cId="0" sldId="258"/>
            <ac:spMk id="118" creationId="{00000000-0000-0000-0000-000000000000}"/>
          </ac:spMkLst>
        </pc:spChg>
        <pc:picChg chg="mod">
          <ac:chgData name="Martin Brandl" userId="fc9dfb5d-5a3d-40d9-9a9d-e1f109be9332" providerId="ADAL" clId="{254E072B-AF7A-4A21-8AC4-E3D7CA9360BC}" dt="2021-11-03T12:08:42.027" v="457"/>
          <ac:picMkLst>
            <pc:docMk/>
            <pc:sldMk cId="0" sldId="258"/>
            <ac:picMk id="105" creationId="{00000000-0000-0000-0000-000000000000}"/>
          </ac:picMkLst>
        </pc:picChg>
        <pc:cxnChg chg="mod">
          <ac:chgData name="Martin Brandl" userId="fc9dfb5d-5a3d-40d9-9a9d-e1f109be9332" providerId="ADAL" clId="{254E072B-AF7A-4A21-8AC4-E3D7CA9360BC}" dt="2021-11-03T12:08:42.027" v="457"/>
          <ac:cxnSpMkLst>
            <pc:docMk/>
            <pc:sldMk cId="0" sldId="258"/>
            <ac:cxnSpMk id="111" creationId="{00000000-0000-0000-0000-000000000000}"/>
          </ac:cxnSpMkLst>
        </pc:cxnChg>
        <pc:cxnChg chg="mod">
          <ac:chgData name="Martin Brandl" userId="fc9dfb5d-5a3d-40d9-9a9d-e1f109be9332" providerId="ADAL" clId="{254E072B-AF7A-4A21-8AC4-E3D7CA9360BC}" dt="2021-11-03T12:08:42.027" v="457"/>
          <ac:cxnSpMkLst>
            <pc:docMk/>
            <pc:sldMk cId="0" sldId="258"/>
            <ac:cxnSpMk id="112" creationId="{00000000-0000-0000-0000-000000000000}"/>
          </ac:cxnSpMkLst>
        </pc:cxnChg>
        <pc:cxnChg chg="mod">
          <ac:chgData name="Martin Brandl" userId="fc9dfb5d-5a3d-40d9-9a9d-e1f109be9332" providerId="ADAL" clId="{254E072B-AF7A-4A21-8AC4-E3D7CA9360BC}" dt="2021-11-03T12:08:42.027" v="457"/>
          <ac:cxnSpMkLst>
            <pc:docMk/>
            <pc:sldMk cId="0" sldId="258"/>
            <ac:cxnSpMk id="113" creationId="{00000000-0000-0000-0000-000000000000}"/>
          </ac:cxnSpMkLst>
        </pc:cxnChg>
        <pc:cxnChg chg="mod">
          <ac:chgData name="Martin Brandl" userId="fc9dfb5d-5a3d-40d9-9a9d-e1f109be9332" providerId="ADAL" clId="{254E072B-AF7A-4A21-8AC4-E3D7CA9360BC}" dt="2021-11-03T12:08:42.027" v="457"/>
          <ac:cxnSpMkLst>
            <pc:docMk/>
            <pc:sldMk cId="0" sldId="258"/>
            <ac:cxnSpMk id="114" creationId="{00000000-0000-0000-0000-000000000000}"/>
          </ac:cxnSpMkLst>
        </pc:cxnChg>
        <pc:cxnChg chg="mod">
          <ac:chgData name="Martin Brandl" userId="fc9dfb5d-5a3d-40d9-9a9d-e1f109be9332" providerId="ADAL" clId="{254E072B-AF7A-4A21-8AC4-E3D7CA9360BC}" dt="2021-11-03T12:08:42.027" v="457"/>
          <ac:cxnSpMkLst>
            <pc:docMk/>
            <pc:sldMk cId="0" sldId="258"/>
            <ac:cxnSpMk id="116" creationId="{00000000-0000-0000-0000-000000000000}"/>
          </ac:cxnSpMkLst>
        </pc:cxnChg>
      </pc:sldChg>
      <pc:sldChg chg="modSp mod modNotes">
        <pc:chgData name="Martin Brandl" userId="fc9dfb5d-5a3d-40d9-9a9d-e1f109be9332" providerId="ADAL" clId="{254E072B-AF7A-4A21-8AC4-E3D7CA9360BC}" dt="2021-11-04T07:16:35.179" v="668"/>
        <pc:sldMkLst>
          <pc:docMk/>
          <pc:sldMk cId="0" sldId="264"/>
        </pc:sldMkLst>
        <pc:spChg chg="mod">
          <ac:chgData name="Martin Brandl" userId="fc9dfb5d-5a3d-40d9-9a9d-e1f109be9332" providerId="ADAL" clId="{254E072B-AF7A-4A21-8AC4-E3D7CA9360BC}" dt="2021-11-03T12:08:42.027" v="457"/>
          <ac:spMkLst>
            <pc:docMk/>
            <pc:sldMk cId="0" sldId="264"/>
            <ac:spMk id="2" creationId="{00000000-0000-0000-0000-000000000000}"/>
          </ac:spMkLst>
        </pc:spChg>
        <pc:spChg chg="mod">
          <ac:chgData name="Martin Brandl" userId="fc9dfb5d-5a3d-40d9-9a9d-e1f109be9332" providerId="ADAL" clId="{254E072B-AF7A-4A21-8AC4-E3D7CA9360BC}" dt="2021-11-03T12:08:42.027" v="457"/>
          <ac:spMkLst>
            <pc:docMk/>
            <pc:sldMk cId="0" sldId="264"/>
            <ac:spMk id="3" creationId="{00000000-0000-0000-0000-000000000000}"/>
          </ac:spMkLst>
        </pc:spChg>
        <pc:spChg chg="mod">
          <ac:chgData name="Martin Brandl" userId="fc9dfb5d-5a3d-40d9-9a9d-e1f109be9332" providerId="ADAL" clId="{254E072B-AF7A-4A21-8AC4-E3D7CA9360BC}" dt="2021-11-03T12:08:42.027" v="457"/>
          <ac:spMkLst>
            <pc:docMk/>
            <pc:sldMk cId="0" sldId="264"/>
            <ac:spMk id="29" creationId="{00000000-0000-0000-0000-000000000000}"/>
          </ac:spMkLst>
        </pc:spChg>
        <pc:spChg chg="mod">
          <ac:chgData name="Martin Brandl" userId="fc9dfb5d-5a3d-40d9-9a9d-e1f109be9332" providerId="ADAL" clId="{254E072B-AF7A-4A21-8AC4-E3D7CA9360BC}" dt="2021-11-03T12:08:42.027" v="457"/>
          <ac:spMkLst>
            <pc:docMk/>
            <pc:sldMk cId="0" sldId="264"/>
            <ac:spMk id="166" creationId="{00000000-0000-0000-0000-000000000000}"/>
          </ac:spMkLst>
        </pc:spChg>
        <pc:spChg chg="mod">
          <ac:chgData name="Martin Brandl" userId="fc9dfb5d-5a3d-40d9-9a9d-e1f109be9332" providerId="ADAL" clId="{254E072B-AF7A-4A21-8AC4-E3D7CA9360BC}" dt="2021-11-03T12:13:50.536" v="489" actId="1076"/>
          <ac:spMkLst>
            <pc:docMk/>
            <pc:sldMk cId="0" sldId="264"/>
            <ac:spMk id="167" creationId="{00000000-0000-0000-0000-000000000000}"/>
          </ac:spMkLst>
        </pc:spChg>
        <pc:spChg chg="mod">
          <ac:chgData name="Martin Brandl" userId="fc9dfb5d-5a3d-40d9-9a9d-e1f109be9332" providerId="ADAL" clId="{254E072B-AF7A-4A21-8AC4-E3D7CA9360BC}" dt="2021-11-03T12:08:42.027" v="457"/>
          <ac:spMkLst>
            <pc:docMk/>
            <pc:sldMk cId="0" sldId="264"/>
            <ac:spMk id="168" creationId="{00000000-0000-0000-0000-000000000000}"/>
          </ac:spMkLst>
        </pc:spChg>
        <pc:spChg chg="mod">
          <ac:chgData name="Martin Brandl" userId="fc9dfb5d-5a3d-40d9-9a9d-e1f109be9332" providerId="ADAL" clId="{254E072B-AF7A-4A21-8AC4-E3D7CA9360BC}" dt="2021-11-03T12:08:42.027" v="457"/>
          <ac:spMkLst>
            <pc:docMk/>
            <pc:sldMk cId="0" sldId="264"/>
            <ac:spMk id="169" creationId="{00000000-0000-0000-0000-000000000000}"/>
          </ac:spMkLst>
        </pc:spChg>
        <pc:spChg chg="mod">
          <ac:chgData name="Martin Brandl" userId="fc9dfb5d-5a3d-40d9-9a9d-e1f109be9332" providerId="ADAL" clId="{254E072B-AF7A-4A21-8AC4-E3D7CA9360BC}" dt="2021-11-03T12:08:42.027" v="457"/>
          <ac:spMkLst>
            <pc:docMk/>
            <pc:sldMk cId="0" sldId="264"/>
            <ac:spMk id="170" creationId="{00000000-0000-0000-0000-000000000000}"/>
          </ac:spMkLst>
        </pc:spChg>
        <pc:spChg chg="mod">
          <ac:chgData name="Martin Brandl" userId="fc9dfb5d-5a3d-40d9-9a9d-e1f109be9332" providerId="ADAL" clId="{254E072B-AF7A-4A21-8AC4-E3D7CA9360BC}" dt="2021-11-03T12:08:42.027" v="457"/>
          <ac:spMkLst>
            <pc:docMk/>
            <pc:sldMk cId="0" sldId="264"/>
            <ac:spMk id="171" creationId="{00000000-0000-0000-0000-000000000000}"/>
          </ac:spMkLst>
        </pc:spChg>
        <pc:spChg chg="mod">
          <ac:chgData name="Martin Brandl" userId="fc9dfb5d-5a3d-40d9-9a9d-e1f109be9332" providerId="ADAL" clId="{254E072B-AF7A-4A21-8AC4-E3D7CA9360BC}" dt="2021-11-03T12:08:42.027" v="457"/>
          <ac:spMkLst>
            <pc:docMk/>
            <pc:sldMk cId="0" sldId="264"/>
            <ac:spMk id="172" creationId="{00000000-0000-0000-0000-000000000000}"/>
          </ac:spMkLst>
        </pc:spChg>
        <pc:spChg chg="mod">
          <ac:chgData name="Martin Brandl" userId="fc9dfb5d-5a3d-40d9-9a9d-e1f109be9332" providerId="ADAL" clId="{254E072B-AF7A-4A21-8AC4-E3D7CA9360BC}" dt="2021-11-03T12:08:42.027" v="457"/>
          <ac:spMkLst>
            <pc:docMk/>
            <pc:sldMk cId="0" sldId="264"/>
            <ac:spMk id="173" creationId="{00000000-0000-0000-0000-000000000000}"/>
          </ac:spMkLst>
        </pc:spChg>
        <pc:spChg chg="mod">
          <ac:chgData name="Martin Brandl" userId="fc9dfb5d-5a3d-40d9-9a9d-e1f109be9332" providerId="ADAL" clId="{254E072B-AF7A-4A21-8AC4-E3D7CA9360BC}" dt="2021-11-03T12:08:42.027" v="457"/>
          <ac:spMkLst>
            <pc:docMk/>
            <pc:sldMk cId="0" sldId="264"/>
            <ac:spMk id="174" creationId="{00000000-0000-0000-0000-000000000000}"/>
          </ac:spMkLst>
        </pc:spChg>
        <pc:spChg chg="mod">
          <ac:chgData name="Martin Brandl" userId="fc9dfb5d-5a3d-40d9-9a9d-e1f109be9332" providerId="ADAL" clId="{254E072B-AF7A-4A21-8AC4-E3D7CA9360BC}" dt="2021-11-03T12:08:42.027" v="457"/>
          <ac:spMkLst>
            <pc:docMk/>
            <pc:sldMk cId="0" sldId="264"/>
            <ac:spMk id="176" creationId="{00000000-0000-0000-0000-000000000000}"/>
          </ac:spMkLst>
        </pc:spChg>
        <pc:spChg chg="mod">
          <ac:chgData name="Martin Brandl" userId="fc9dfb5d-5a3d-40d9-9a9d-e1f109be9332" providerId="ADAL" clId="{254E072B-AF7A-4A21-8AC4-E3D7CA9360BC}" dt="2021-11-03T12:08:42.027" v="457"/>
          <ac:spMkLst>
            <pc:docMk/>
            <pc:sldMk cId="0" sldId="264"/>
            <ac:spMk id="177" creationId="{00000000-0000-0000-0000-000000000000}"/>
          </ac:spMkLst>
        </pc:spChg>
        <pc:spChg chg="mod">
          <ac:chgData name="Martin Brandl" userId="fc9dfb5d-5a3d-40d9-9a9d-e1f109be9332" providerId="ADAL" clId="{254E072B-AF7A-4A21-8AC4-E3D7CA9360BC}" dt="2021-11-03T12:08:42.027" v="457"/>
          <ac:spMkLst>
            <pc:docMk/>
            <pc:sldMk cId="0" sldId="264"/>
            <ac:spMk id="178" creationId="{00000000-0000-0000-0000-000000000000}"/>
          </ac:spMkLst>
        </pc:spChg>
        <pc:spChg chg="mod">
          <ac:chgData name="Martin Brandl" userId="fc9dfb5d-5a3d-40d9-9a9d-e1f109be9332" providerId="ADAL" clId="{254E072B-AF7A-4A21-8AC4-E3D7CA9360BC}" dt="2021-11-03T12:08:42.027" v="457"/>
          <ac:spMkLst>
            <pc:docMk/>
            <pc:sldMk cId="0" sldId="264"/>
            <ac:spMk id="181" creationId="{00000000-0000-0000-0000-000000000000}"/>
          </ac:spMkLst>
        </pc:spChg>
        <pc:spChg chg="mod">
          <ac:chgData name="Martin Brandl" userId="fc9dfb5d-5a3d-40d9-9a9d-e1f109be9332" providerId="ADAL" clId="{254E072B-AF7A-4A21-8AC4-E3D7CA9360BC}" dt="2021-11-03T12:08:42.027" v="457"/>
          <ac:spMkLst>
            <pc:docMk/>
            <pc:sldMk cId="0" sldId="264"/>
            <ac:spMk id="182" creationId="{00000000-0000-0000-0000-000000000000}"/>
          </ac:spMkLst>
        </pc:spChg>
        <pc:spChg chg="mod">
          <ac:chgData name="Martin Brandl" userId="fc9dfb5d-5a3d-40d9-9a9d-e1f109be9332" providerId="ADAL" clId="{254E072B-AF7A-4A21-8AC4-E3D7CA9360BC}" dt="2021-11-03T12:08:42.027" v="457"/>
          <ac:spMkLst>
            <pc:docMk/>
            <pc:sldMk cId="0" sldId="264"/>
            <ac:spMk id="183" creationId="{00000000-0000-0000-0000-000000000000}"/>
          </ac:spMkLst>
        </pc:spChg>
        <pc:spChg chg="mod">
          <ac:chgData name="Martin Brandl" userId="fc9dfb5d-5a3d-40d9-9a9d-e1f109be9332" providerId="ADAL" clId="{254E072B-AF7A-4A21-8AC4-E3D7CA9360BC}" dt="2021-11-03T12:08:42.027" v="457"/>
          <ac:spMkLst>
            <pc:docMk/>
            <pc:sldMk cId="0" sldId="264"/>
            <ac:spMk id="184" creationId="{00000000-0000-0000-0000-000000000000}"/>
          </ac:spMkLst>
        </pc:spChg>
        <pc:spChg chg="mod">
          <ac:chgData name="Martin Brandl" userId="fc9dfb5d-5a3d-40d9-9a9d-e1f109be9332" providerId="ADAL" clId="{254E072B-AF7A-4A21-8AC4-E3D7CA9360BC}" dt="2021-11-03T12:08:42.027" v="457"/>
          <ac:spMkLst>
            <pc:docMk/>
            <pc:sldMk cId="0" sldId="264"/>
            <ac:spMk id="185" creationId="{00000000-0000-0000-0000-000000000000}"/>
          </ac:spMkLst>
        </pc:spChg>
        <pc:spChg chg="mod">
          <ac:chgData name="Martin Brandl" userId="fc9dfb5d-5a3d-40d9-9a9d-e1f109be9332" providerId="ADAL" clId="{254E072B-AF7A-4A21-8AC4-E3D7CA9360BC}" dt="2021-11-03T12:08:42.027" v="457"/>
          <ac:spMkLst>
            <pc:docMk/>
            <pc:sldMk cId="0" sldId="264"/>
            <ac:spMk id="186" creationId="{00000000-0000-0000-0000-000000000000}"/>
          </ac:spMkLst>
        </pc:spChg>
        <pc:spChg chg="mod">
          <ac:chgData name="Martin Brandl" userId="fc9dfb5d-5a3d-40d9-9a9d-e1f109be9332" providerId="ADAL" clId="{254E072B-AF7A-4A21-8AC4-E3D7CA9360BC}" dt="2021-11-03T12:08:42.027" v="457"/>
          <ac:spMkLst>
            <pc:docMk/>
            <pc:sldMk cId="0" sldId="264"/>
            <ac:spMk id="187" creationId="{00000000-0000-0000-0000-000000000000}"/>
          </ac:spMkLst>
        </pc:spChg>
        <pc:spChg chg="mod">
          <ac:chgData name="Martin Brandl" userId="fc9dfb5d-5a3d-40d9-9a9d-e1f109be9332" providerId="ADAL" clId="{254E072B-AF7A-4A21-8AC4-E3D7CA9360BC}" dt="2021-11-03T12:08:42.027" v="457"/>
          <ac:spMkLst>
            <pc:docMk/>
            <pc:sldMk cId="0" sldId="264"/>
            <ac:spMk id="188" creationId="{00000000-0000-0000-0000-000000000000}"/>
          </ac:spMkLst>
        </pc:spChg>
        <pc:spChg chg="mod">
          <ac:chgData name="Martin Brandl" userId="fc9dfb5d-5a3d-40d9-9a9d-e1f109be9332" providerId="ADAL" clId="{254E072B-AF7A-4A21-8AC4-E3D7CA9360BC}" dt="2021-11-03T12:08:42.027" v="457"/>
          <ac:spMkLst>
            <pc:docMk/>
            <pc:sldMk cId="0" sldId="264"/>
            <ac:spMk id="189" creationId="{00000000-0000-0000-0000-000000000000}"/>
          </ac:spMkLst>
        </pc:spChg>
        <pc:picChg chg="mod">
          <ac:chgData name="Martin Brandl" userId="fc9dfb5d-5a3d-40d9-9a9d-e1f109be9332" providerId="ADAL" clId="{254E072B-AF7A-4A21-8AC4-E3D7CA9360BC}" dt="2021-11-03T12:08:42.027" v="457"/>
          <ac:picMkLst>
            <pc:docMk/>
            <pc:sldMk cId="0" sldId="264"/>
            <ac:picMk id="175" creationId="{00000000-0000-0000-0000-000000000000}"/>
          </ac:picMkLst>
        </pc:picChg>
        <pc:picChg chg="mod">
          <ac:chgData name="Martin Brandl" userId="fc9dfb5d-5a3d-40d9-9a9d-e1f109be9332" providerId="ADAL" clId="{254E072B-AF7A-4A21-8AC4-E3D7CA9360BC}" dt="2021-11-03T12:08:42.027" v="457"/>
          <ac:picMkLst>
            <pc:docMk/>
            <pc:sldMk cId="0" sldId="264"/>
            <ac:picMk id="179" creationId="{00000000-0000-0000-0000-000000000000}"/>
          </ac:picMkLst>
        </pc:picChg>
        <pc:picChg chg="mod">
          <ac:chgData name="Martin Brandl" userId="fc9dfb5d-5a3d-40d9-9a9d-e1f109be9332" providerId="ADAL" clId="{254E072B-AF7A-4A21-8AC4-E3D7CA9360BC}" dt="2021-11-03T12:08:42.027" v="457"/>
          <ac:picMkLst>
            <pc:docMk/>
            <pc:sldMk cId="0" sldId="264"/>
            <ac:picMk id="180" creationId="{00000000-0000-0000-0000-000000000000}"/>
          </ac:picMkLst>
        </pc:picChg>
        <pc:picChg chg="mod">
          <ac:chgData name="Martin Brandl" userId="fc9dfb5d-5a3d-40d9-9a9d-e1f109be9332" providerId="ADAL" clId="{254E072B-AF7A-4A21-8AC4-E3D7CA9360BC}" dt="2021-11-03T12:08:42.027" v="457"/>
          <ac:picMkLst>
            <pc:docMk/>
            <pc:sldMk cId="0" sldId="264"/>
            <ac:picMk id="1026" creationId="{00000000-0000-0000-0000-000000000000}"/>
          </ac:picMkLst>
        </pc:picChg>
      </pc:sldChg>
      <pc:sldChg chg="modSp mod">
        <pc:chgData name="Martin Brandl" userId="fc9dfb5d-5a3d-40d9-9a9d-e1f109be9332" providerId="ADAL" clId="{254E072B-AF7A-4A21-8AC4-E3D7CA9360BC}" dt="2021-11-03T12:38:08.602" v="653" actId="1076"/>
        <pc:sldMkLst>
          <pc:docMk/>
          <pc:sldMk cId="1262024686" sldId="267"/>
        </pc:sldMkLst>
        <pc:spChg chg="mod">
          <ac:chgData name="Martin Brandl" userId="fc9dfb5d-5a3d-40d9-9a9d-e1f109be9332" providerId="ADAL" clId="{254E072B-AF7A-4A21-8AC4-E3D7CA9360BC}" dt="2021-11-03T12:08:42.027" v="457"/>
          <ac:spMkLst>
            <pc:docMk/>
            <pc:sldMk cId="1262024686" sldId="267"/>
            <ac:spMk id="2" creationId="{00000000-0000-0000-0000-000000000000}"/>
          </ac:spMkLst>
        </pc:spChg>
        <pc:spChg chg="mod">
          <ac:chgData name="Martin Brandl" userId="fc9dfb5d-5a3d-40d9-9a9d-e1f109be9332" providerId="ADAL" clId="{254E072B-AF7A-4A21-8AC4-E3D7CA9360BC}" dt="2021-11-03T12:13:43.736" v="488" actId="1076"/>
          <ac:spMkLst>
            <pc:docMk/>
            <pc:sldMk cId="1262024686" sldId="267"/>
            <ac:spMk id="4" creationId="{00000000-0000-0000-0000-000000000000}"/>
          </ac:spMkLst>
        </pc:spChg>
        <pc:spChg chg="mod">
          <ac:chgData name="Martin Brandl" userId="fc9dfb5d-5a3d-40d9-9a9d-e1f109be9332" providerId="ADAL" clId="{254E072B-AF7A-4A21-8AC4-E3D7CA9360BC}" dt="2021-11-03T12:08:42.027" v="457"/>
          <ac:spMkLst>
            <pc:docMk/>
            <pc:sldMk cId="1262024686" sldId="267"/>
            <ac:spMk id="6" creationId="{00000000-0000-0000-0000-000000000000}"/>
          </ac:spMkLst>
        </pc:spChg>
        <pc:spChg chg="mod">
          <ac:chgData name="Martin Brandl" userId="fc9dfb5d-5a3d-40d9-9a9d-e1f109be9332" providerId="ADAL" clId="{254E072B-AF7A-4A21-8AC4-E3D7CA9360BC}" dt="2021-11-03T12:08:42.027" v="457"/>
          <ac:spMkLst>
            <pc:docMk/>
            <pc:sldMk cId="1262024686" sldId="267"/>
            <ac:spMk id="7" creationId="{00000000-0000-0000-0000-000000000000}"/>
          </ac:spMkLst>
        </pc:spChg>
        <pc:spChg chg="mod">
          <ac:chgData name="Martin Brandl" userId="fc9dfb5d-5a3d-40d9-9a9d-e1f109be9332" providerId="ADAL" clId="{254E072B-AF7A-4A21-8AC4-E3D7CA9360BC}" dt="2021-11-03T12:08:42.027" v="457"/>
          <ac:spMkLst>
            <pc:docMk/>
            <pc:sldMk cId="1262024686" sldId="267"/>
            <ac:spMk id="8" creationId="{00000000-0000-0000-0000-000000000000}"/>
          </ac:spMkLst>
        </pc:spChg>
        <pc:spChg chg="mod">
          <ac:chgData name="Martin Brandl" userId="fc9dfb5d-5a3d-40d9-9a9d-e1f109be9332" providerId="ADAL" clId="{254E072B-AF7A-4A21-8AC4-E3D7CA9360BC}" dt="2021-11-03T12:08:42.027" v="457"/>
          <ac:spMkLst>
            <pc:docMk/>
            <pc:sldMk cId="1262024686" sldId="267"/>
            <ac:spMk id="24" creationId="{00000000-0000-0000-0000-000000000000}"/>
          </ac:spMkLst>
        </pc:spChg>
        <pc:spChg chg="mod">
          <ac:chgData name="Martin Brandl" userId="fc9dfb5d-5a3d-40d9-9a9d-e1f109be9332" providerId="ADAL" clId="{254E072B-AF7A-4A21-8AC4-E3D7CA9360BC}" dt="2021-11-03T12:37:57.564" v="651" actId="113"/>
          <ac:spMkLst>
            <pc:docMk/>
            <pc:sldMk cId="1262024686" sldId="267"/>
            <ac:spMk id="31" creationId="{00000000-0000-0000-0000-000000000000}"/>
          </ac:spMkLst>
        </pc:spChg>
        <pc:picChg chg="mod">
          <ac:chgData name="Martin Brandl" userId="fc9dfb5d-5a3d-40d9-9a9d-e1f109be9332" providerId="ADAL" clId="{254E072B-AF7A-4A21-8AC4-E3D7CA9360BC}" dt="2021-11-03T12:38:08.602" v="653" actId="1076"/>
          <ac:picMkLst>
            <pc:docMk/>
            <pc:sldMk cId="1262024686" sldId="267"/>
            <ac:picMk id="9" creationId="{00000000-0000-0000-0000-000000000000}"/>
          </ac:picMkLst>
        </pc:picChg>
        <pc:picChg chg="mod">
          <ac:chgData name="Martin Brandl" userId="fc9dfb5d-5a3d-40d9-9a9d-e1f109be9332" providerId="ADAL" clId="{254E072B-AF7A-4A21-8AC4-E3D7CA9360BC}" dt="2021-11-03T12:08:42.027" v="457"/>
          <ac:picMkLst>
            <pc:docMk/>
            <pc:sldMk cId="1262024686" sldId="267"/>
            <ac:picMk id="10" creationId="{00000000-0000-0000-0000-000000000000}"/>
          </ac:picMkLst>
        </pc:picChg>
        <pc:cxnChg chg="mod">
          <ac:chgData name="Martin Brandl" userId="fc9dfb5d-5a3d-40d9-9a9d-e1f109be9332" providerId="ADAL" clId="{254E072B-AF7A-4A21-8AC4-E3D7CA9360BC}" dt="2021-11-03T12:08:42.027" v="457"/>
          <ac:cxnSpMkLst>
            <pc:docMk/>
            <pc:sldMk cId="1262024686" sldId="267"/>
            <ac:cxnSpMk id="11" creationId="{00000000-0000-0000-0000-000000000000}"/>
          </ac:cxnSpMkLst>
        </pc:cxnChg>
        <pc:cxnChg chg="mod">
          <ac:chgData name="Martin Brandl" userId="fc9dfb5d-5a3d-40d9-9a9d-e1f109be9332" providerId="ADAL" clId="{254E072B-AF7A-4A21-8AC4-E3D7CA9360BC}" dt="2021-11-03T12:08:42.027" v="457"/>
          <ac:cxnSpMkLst>
            <pc:docMk/>
            <pc:sldMk cId="1262024686" sldId="267"/>
            <ac:cxnSpMk id="13" creationId="{00000000-0000-0000-0000-000000000000}"/>
          </ac:cxnSpMkLst>
        </pc:cxnChg>
        <pc:cxnChg chg="mod">
          <ac:chgData name="Martin Brandl" userId="fc9dfb5d-5a3d-40d9-9a9d-e1f109be9332" providerId="ADAL" clId="{254E072B-AF7A-4A21-8AC4-E3D7CA9360BC}" dt="2021-11-03T12:08:42.027" v="457"/>
          <ac:cxnSpMkLst>
            <pc:docMk/>
            <pc:sldMk cId="1262024686" sldId="267"/>
            <ac:cxnSpMk id="15" creationId="{00000000-0000-0000-0000-000000000000}"/>
          </ac:cxnSpMkLst>
        </pc:cxnChg>
        <pc:cxnChg chg="mod">
          <ac:chgData name="Martin Brandl" userId="fc9dfb5d-5a3d-40d9-9a9d-e1f109be9332" providerId="ADAL" clId="{254E072B-AF7A-4A21-8AC4-E3D7CA9360BC}" dt="2021-11-03T12:38:08.602" v="653" actId="1076"/>
          <ac:cxnSpMkLst>
            <pc:docMk/>
            <pc:sldMk cId="1262024686" sldId="267"/>
            <ac:cxnSpMk id="17" creationId="{00000000-0000-0000-0000-000000000000}"/>
          </ac:cxnSpMkLst>
        </pc:cxnChg>
        <pc:cxnChg chg="mod">
          <ac:chgData name="Martin Brandl" userId="fc9dfb5d-5a3d-40d9-9a9d-e1f109be9332" providerId="ADAL" clId="{254E072B-AF7A-4A21-8AC4-E3D7CA9360BC}" dt="2021-11-03T12:08:42.027" v="457"/>
          <ac:cxnSpMkLst>
            <pc:docMk/>
            <pc:sldMk cId="1262024686" sldId="267"/>
            <ac:cxnSpMk id="19" creationId="{00000000-0000-0000-0000-000000000000}"/>
          </ac:cxnSpMkLst>
        </pc:cxnChg>
        <pc:cxnChg chg="mod">
          <ac:chgData name="Martin Brandl" userId="fc9dfb5d-5a3d-40d9-9a9d-e1f109be9332" providerId="ADAL" clId="{254E072B-AF7A-4A21-8AC4-E3D7CA9360BC}" dt="2021-11-03T12:08:42.027" v="457"/>
          <ac:cxnSpMkLst>
            <pc:docMk/>
            <pc:sldMk cId="1262024686" sldId="267"/>
            <ac:cxnSpMk id="26" creationId="{00000000-0000-0000-0000-000000000000}"/>
          </ac:cxnSpMkLst>
        </pc:cxnChg>
        <pc:cxnChg chg="mod">
          <ac:chgData name="Martin Brandl" userId="fc9dfb5d-5a3d-40d9-9a9d-e1f109be9332" providerId="ADAL" clId="{254E072B-AF7A-4A21-8AC4-E3D7CA9360BC}" dt="2021-11-03T12:38:08.602" v="653" actId="1076"/>
          <ac:cxnSpMkLst>
            <pc:docMk/>
            <pc:sldMk cId="1262024686" sldId="267"/>
            <ac:cxnSpMk id="28" creationId="{00000000-0000-0000-0000-000000000000}"/>
          </ac:cxnSpMkLst>
        </pc:cxnChg>
      </pc:sldChg>
      <pc:sldChg chg="add del">
        <pc:chgData name="Martin Brandl" userId="fc9dfb5d-5a3d-40d9-9a9d-e1f109be9332" providerId="ADAL" clId="{254E072B-AF7A-4A21-8AC4-E3D7CA9360BC}" dt="2021-11-03T10:55:15.061" v="81" actId="47"/>
        <pc:sldMkLst>
          <pc:docMk/>
          <pc:sldMk cId="1479140381" sldId="270"/>
        </pc:sldMkLst>
      </pc:sldChg>
      <pc:sldChg chg="add del">
        <pc:chgData name="Martin Brandl" userId="fc9dfb5d-5a3d-40d9-9a9d-e1f109be9332" providerId="ADAL" clId="{254E072B-AF7A-4A21-8AC4-E3D7CA9360BC}" dt="2021-11-03T11:02:05.783" v="147" actId="47"/>
        <pc:sldMkLst>
          <pc:docMk/>
          <pc:sldMk cId="354534580" sldId="271"/>
        </pc:sldMkLst>
      </pc:sldChg>
      <pc:sldChg chg="del ord">
        <pc:chgData name="Martin Brandl" userId="fc9dfb5d-5a3d-40d9-9a9d-e1f109be9332" providerId="ADAL" clId="{254E072B-AF7A-4A21-8AC4-E3D7CA9360BC}" dt="2021-11-03T12:05:52.704" v="427" actId="47"/>
        <pc:sldMkLst>
          <pc:docMk/>
          <pc:sldMk cId="240797149" sldId="272"/>
        </pc:sldMkLst>
      </pc:sldChg>
      <pc:sldChg chg="modSp mod">
        <pc:chgData name="Martin Brandl" userId="fc9dfb5d-5a3d-40d9-9a9d-e1f109be9332" providerId="ADAL" clId="{254E072B-AF7A-4A21-8AC4-E3D7CA9360BC}" dt="2021-11-03T12:08:42.027" v="457"/>
        <pc:sldMkLst>
          <pc:docMk/>
          <pc:sldMk cId="348425250" sldId="273"/>
        </pc:sldMkLst>
        <pc:spChg chg="mod">
          <ac:chgData name="Martin Brandl" userId="fc9dfb5d-5a3d-40d9-9a9d-e1f109be9332" providerId="ADAL" clId="{254E072B-AF7A-4A21-8AC4-E3D7CA9360BC}" dt="2021-11-03T12:08:42.027" v="457"/>
          <ac:spMkLst>
            <pc:docMk/>
            <pc:sldMk cId="348425250" sldId="273"/>
            <ac:spMk id="2" creationId="{00000000-0000-0000-0000-000000000000}"/>
          </ac:spMkLst>
        </pc:spChg>
      </pc:sldChg>
      <pc:sldChg chg="add del">
        <pc:chgData name="Martin Brandl" userId="fc9dfb5d-5a3d-40d9-9a9d-e1f109be9332" providerId="ADAL" clId="{254E072B-AF7A-4A21-8AC4-E3D7CA9360BC}" dt="2021-11-03T10:47:41.510" v="8"/>
        <pc:sldMkLst>
          <pc:docMk/>
          <pc:sldMk cId="2040903102" sldId="274"/>
        </pc:sldMkLst>
      </pc:sldChg>
      <pc:sldChg chg="addSp delSp modSp new mod modAnim">
        <pc:chgData name="Martin Brandl" userId="fc9dfb5d-5a3d-40d9-9a9d-e1f109be9332" providerId="ADAL" clId="{254E072B-AF7A-4A21-8AC4-E3D7CA9360BC}" dt="2021-11-03T12:36:06.994" v="646" actId="1076"/>
        <pc:sldMkLst>
          <pc:docMk/>
          <pc:sldMk cId="2619204290" sldId="274"/>
        </pc:sldMkLst>
        <pc:spChg chg="del">
          <ac:chgData name="Martin Brandl" userId="fc9dfb5d-5a3d-40d9-9a9d-e1f109be9332" providerId="ADAL" clId="{254E072B-AF7A-4A21-8AC4-E3D7CA9360BC}" dt="2021-11-03T10:48:58.537" v="13" actId="478"/>
          <ac:spMkLst>
            <pc:docMk/>
            <pc:sldMk cId="2619204290" sldId="274"/>
            <ac:spMk id="2" creationId="{97EF440F-7090-4C71-865E-C36463D56AE6}"/>
          </ac:spMkLst>
        </pc:spChg>
        <pc:spChg chg="mod">
          <ac:chgData name="Martin Brandl" userId="fc9dfb5d-5a3d-40d9-9a9d-e1f109be9332" providerId="ADAL" clId="{254E072B-AF7A-4A21-8AC4-E3D7CA9360BC}" dt="2021-11-03T12:35:33.276" v="642" actId="403"/>
          <ac:spMkLst>
            <pc:docMk/>
            <pc:sldMk cId="2619204290" sldId="274"/>
            <ac:spMk id="3" creationId="{AC98109D-3138-48AA-A29F-5ECE9DD6BA1A}"/>
          </ac:spMkLst>
        </pc:spChg>
        <pc:spChg chg="mod">
          <ac:chgData name="Martin Brandl" userId="fc9dfb5d-5a3d-40d9-9a9d-e1f109be9332" providerId="ADAL" clId="{254E072B-AF7A-4A21-8AC4-E3D7CA9360BC}" dt="2021-11-03T12:35:44.082" v="643" actId="1076"/>
          <ac:spMkLst>
            <pc:docMk/>
            <pc:sldMk cId="2619204290" sldId="274"/>
            <ac:spMk id="7" creationId="{A5A98392-0EDC-41F9-84BA-817383B7DD29}"/>
          </ac:spMkLst>
        </pc:spChg>
        <pc:spChg chg="mod">
          <ac:chgData name="Martin Brandl" userId="fc9dfb5d-5a3d-40d9-9a9d-e1f109be9332" providerId="ADAL" clId="{254E072B-AF7A-4A21-8AC4-E3D7CA9360BC}" dt="2021-11-03T12:08:42.027" v="457"/>
          <ac:spMkLst>
            <pc:docMk/>
            <pc:sldMk cId="2619204290" sldId="274"/>
            <ac:spMk id="9" creationId="{6FD00DE5-946D-4E56-A51F-57E2A9D21E83}"/>
          </ac:spMkLst>
        </pc:spChg>
        <pc:spChg chg="add mod">
          <ac:chgData name="Martin Brandl" userId="fc9dfb5d-5a3d-40d9-9a9d-e1f109be9332" providerId="ADAL" clId="{254E072B-AF7A-4A21-8AC4-E3D7CA9360BC}" dt="2021-11-03T12:36:06.994" v="646" actId="1076"/>
          <ac:spMkLst>
            <pc:docMk/>
            <pc:sldMk cId="2619204290" sldId="274"/>
            <ac:spMk id="10" creationId="{3196B629-090F-4F72-984A-32C7420901B1}"/>
          </ac:spMkLst>
        </pc:spChg>
        <pc:grpChg chg="add mod">
          <ac:chgData name="Martin Brandl" userId="fc9dfb5d-5a3d-40d9-9a9d-e1f109be9332" providerId="ADAL" clId="{254E072B-AF7A-4A21-8AC4-E3D7CA9360BC}" dt="2021-11-03T12:08:42.027" v="457"/>
          <ac:grpSpMkLst>
            <pc:docMk/>
            <pc:sldMk cId="2619204290" sldId="274"/>
            <ac:grpSpMk id="5" creationId="{57F8181D-6717-414E-A007-0EF9391386DF}"/>
          </ac:grpSpMkLst>
        </pc:grpChg>
        <pc:grpChg chg="mod">
          <ac:chgData name="Martin Brandl" userId="fc9dfb5d-5a3d-40d9-9a9d-e1f109be9332" providerId="ADAL" clId="{254E072B-AF7A-4A21-8AC4-E3D7CA9360BC}" dt="2021-11-03T12:08:42.027" v="457"/>
          <ac:grpSpMkLst>
            <pc:docMk/>
            <pc:sldMk cId="2619204290" sldId="274"/>
            <ac:grpSpMk id="6" creationId="{77D709DF-0057-4C99-B865-91E12FD019B6}"/>
          </ac:grpSpMkLst>
        </pc:grpChg>
        <pc:picChg chg="mod">
          <ac:chgData name="Martin Brandl" userId="fc9dfb5d-5a3d-40d9-9a9d-e1f109be9332" providerId="ADAL" clId="{254E072B-AF7A-4A21-8AC4-E3D7CA9360BC}" dt="2021-11-03T12:08:42.027" v="457"/>
          <ac:picMkLst>
            <pc:docMk/>
            <pc:sldMk cId="2619204290" sldId="274"/>
            <ac:picMk id="8" creationId="{A76068B3-C11A-4315-B4C6-A13F0F7A503B}"/>
          </ac:picMkLst>
        </pc:picChg>
      </pc:sldChg>
      <pc:sldChg chg="add del">
        <pc:chgData name="Martin Brandl" userId="fc9dfb5d-5a3d-40d9-9a9d-e1f109be9332" providerId="ADAL" clId="{254E072B-AF7A-4A21-8AC4-E3D7CA9360BC}" dt="2021-11-03T11:10:32.726" v="375" actId="47"/>
        <pc:sldMkLst>
          <pc:docMk/>
          <pc:sldMk cId="2040903102" sldId="275"/>
        </pc:sldMkLst>
      </pc:sldChg>
      <pc:sldChg chg="add del">
        <pc:chgData name="Martin Brandl" userId="fc9dfb5d-5a3d-40d9-9a9d-e1f109be9332" providerId="ADAL" clId="{254E072B-AF7A-4A21-8AC4-E3D7CA9360BC}" dt="2021-11-03T10:47:41.510" v="8"/>
        <pc:sldMkLst>
          <pc:docMk/>
          <pc:sldMk cId="3651330908" sldId="275"/>
        </pc:sldMkLst>
      </pc:sldChg>
      <pc:sldChg chg="del">
        <pc:chgData name="Martin Brandl" userId="fc9dfb5d-5a3d-40d9-9a9d-e1f109be9332" providerId="ADAL" clId="{254E072B-AF7A-4A21-8AC4-E3D7CA9360BC}" dt="2021-11-03T10:45:50.674" v="2" actId="47"/>
        <pc:sldMkLst>
          <pc:docMk/>
          <pc:sldMk cId="3760024422" sldId="275"/>
        </pc:sldMkLst>
      </pc:sldChg>
      <pc:sldChg chg="add del">
        <pc:chgData name="Martin Brandl" userId="fc9dfb5d-5a3d-40d9-9a9d-e1f109be9332" providerId="ADAL" clId="{254E072B-AF7A-4A21-8AC4-E3D7CA9360BC}" dt="2021-11-03T12:07:19.253" v="438" actId="47"/>
        <pc:sldMkLst>
          <pc:docMk/>
          <pc:sldMk cId="3651330908" sldId="276"/>
        </pc:sldMkLst>
      </pc:sldChg>
      <pc:sldChg chg="addSp delSp modSp new mod">
        <pc:chgData name="Martin Brandl" userId="fc9dfb5d-5a3d-40d9-9a9d-e1f109be9332" providerId="ADAL" clId="{254E072B-AF7A-4A21-8AC4-E3D7CA9360BC}" dt="2021-11-03T12:08:42.027" v="457"/>
        <pc:sldMkLst>
          <pc:docMk/>
          <pc:sldMk cId="298059784" sldId="277"/>
        </pc:sldMkLst>
        <pc:spChg chg="del">
          <ac:chgData name="Martin Brandl" userId="fc9dfb5d-5a3d-40d9-9a9d-e1f109be9332" providerId="ADAL" clId="{254E072B-AF7A-4A21-8AC4-E3D7CA9360BC}" dt="2021-11-03T10:51:13.762" v="26" actId="478"/>
          <ac:spMkLst>
            <pc:docMk/>
            <pc:sldMk cId="298059784" sldId="277"/>
            <ac:spMk id="2" creationId="{1DBBC1FB-B1F4-41C8-BD74-D05C2DD8116D}"/>
          </ac:spMkLst>
        </pc:spChg>
        <pc:spChg chg="mod">
          <ac:chgData name="Martin Brandl" userId="fc9dfb5d-5a3d-40d9-9a9d-e1f109be9332" providerId="ADAL" clId="{254E072B-AF7A-4A21-8AC4-E3D7CA9360BC}" dt="2021-11-03T10:51:08.853" v="25"/>
          <ac:spMkLst>
            <pc:docMk/>
            <pc:sldMk cId="298059784" sldId="277"/>
            <ac:spMk id="3" creationId="{DC5097A6-41F2-4BB5-9E03-F59022C1AC80}"/>
          </ac:spMkLst>
        </pc:spChg>
        <pc:spChg chg="add mod">
          <ac:chgData name="Martin Brandl" userId="fc9dfb5d-5a3d-40d9-9a9d-e1f109be9332" providerId="ADAL" clId="{254E072B-AF7A-4A21-8AC4-E3D7CA9360BC}" dt="2021-11-03T12:08:42.027" v="457"/>
          <ac:spMkLst>
            <pc:docMk/>
            <pc:sldMk cId="298059784" sldId="277"/>
            <ac:spMk id="5" creationId="{6B9835F7-D188-4A42-8B65-AE6E90E091B7}"/>
          </ac:spMkLst>
        </pc:spChg>
        <pc:spChg chg="add mod">
          <ac:chgData name="Martin Brandl" userId="fc9dfb5d-5a3d-40d9-9a9d-e1f109be9332" providerId="ADAL" clId="{254E072B-AF7A-4A21-8AC4-E3D7CA9360BC}" dt="2021-11-03T12:08:42.027" v="457"/>
          <ac:spMkLst>
            <pc:docMk/>
            <pc:sldMk cId="298059784" sldId="277"/>
            <ac:spMk id="6" creationId="{9BF4550E-3913-4DB0-8CC3-B1F7C58E5857}"/>
          </ac:spMkLst>
        </pc:spChg>
        <pc:spChg chg="add mod">
          <ac:chgData name="Martin Brandl" userId="fc9dfb5d-5a3d-40d9-9a9d-e1f109be9332" providerId="ADAL" clId="{254E072B-AF7A-4A21-8AC4-E3D7CA9360BC}" dt="2021-11-03T12:08:42.027" v="457"/>
          <ac:spMkLst>
            <pc:docMk/>
            <pc:sldMk cId="298059784" sldId="277"/>
            <ac:spMk id="7" creationId="{300E7CC0-8F42-4C8B-80E5-7D015C355B00}"/>
          </ac:spMkLst>
        </pc:spChg>
        <pc:spChg chg="add mod">
          <ac:chgData name="Martin Brandl" userId="fc9dfb5d-5a3d-40d9-9a9d-e1f109be9332" providerId="ADAL" clId="{254E072B-AF7A-4A21-8AC4-E3D7CA9360BC}" dt="2021-11-03T12:08:42.027" v="457"/>
          <ac:spMkLst>
            <pc:docMk/>
            <pc:sldMk cId="298059784" sldId="277"/>
            <ac:spMk id="8" creationId="{4B2FB233-4CD6-4266-B92E-1614C917F128}"/>
          </ac:spMkLst>
        </pc:spChg>
        <pc:spChg chg="add mod">
          <ac:chgData name="Martin Brandl" userId="fc9dfb5d-5a3d-40d9-9a9d-e1f109be9332" providerId="ADAL" clId="{254E072B-AF7A-4A21-8AC4-E3D7CA9360BC}" dt="2021-11-03T12:08:42.027" v="457"/>
          <ac:spMkLst>
            <pc:docMk/>
            <pc:sldMk cId="298059784" sldId="277"/>
            <ac:spMk id="9" creationId="{099BCE83-DB0E-44B3-83EA-9D19131145A1}"/>
          </ac:spMkLst>
        </pc:spChg>
        <pc:spChg chg="add mod">
          <ac:chgData name="Martin Brandl" userId="fc9dfb5d-5a3d-40d9-9a9d-e1f109be9332" providerId="ADAL" clId="{254E072B-AF7A-4A21-8AC4-E3D7CA9360BC}" dt="2021-11-03T12:08:42.027" v="457"/>
          <ac:spMkLst>
            <pc:docMk/>
            <pc:sldMk cId="298059784" sldId="277"/>
            <ac:spMk id="10" creationId="{6ACF4EAA-A898-4239-ABAC-4DA92E822F70}"/>
          </ac:spMkLst>
        </pc:spChg>
        <pc:spChg chg="add mod">
          <ac:chgData name="Martin Brandl" userId="fc9dfb5d-5a3d-40d9-9a9d-e1f109be9332" providerId="ADAL" clId="{254E072B-AF7A-4A21-8AC4-E3D7CA9360BC}" dt="2021-11-03T12:08:42.027" v="457"/>
          <ac:spMkLst>
            <pc:docMk/>
            <pc:sldMk cId="298059784" sldId="277"/>
            <ac:spMk id="11" creationId="{37040E00-0D7C-46A0-8A8B-32C6B47E1610}"/>
          </ac:spMkLst>
        </pc:spChg>
      </pc:sldChg>
      <pc:sldChg chg="del">
        <pc:chgData name="Martin Brandl" userId="fc9dfb5d-5a3d-40d9-9a9d-e1f109be9332" providerId="ADAL" clId="{254E072B-AF7A-4A21-8AC4-E3D7CA9360BC}" dt="2021-11-03T10:45:50.674" v="2" actId="47"/>
        <pc:sldMkLst>
          <pc:docMk/>
          <pc:sldMk cId="337759427" sldId="277"/>
        </pc:sldMkLst>
      </pc:sldChg>
      <pc:sldChg chg="modSp new mod">
        <pc:chgData name="Martin Brandl" userId="fc9dfb5d-5a3d-40d9-9a9d-e1f109be9332" providerId="ADAL" clId="{254E072B-AF7A-4A21-8AC4-E3D7CA9360BC}" dt="2021-11-03T12:37:16.428" v="649" actId="12"/>
        <pc:sldMkLst>
          <pc:docMk/>
          <pc:sldMk cId="3022351184" sldId="278"/>
        </pc:sldMkLst>
        <pc:spChg chg="mod">
          <ac:chgData name="Martin Brandl" userId="fc9dfb5d-5a3d-40d9-9a9d-e1f109be9332" providerId="ADAL" clId="{254E072B-AF7A-4A21-8AC4-E3D7CA9360BC}" dt="2021-11-03T12:37:16.428" v="649" actId="12"/>
          <ac:spMkLst>
            <pc:docMk/>
            <pc:sldMk cId="3022351184" sldId="278"/>
            <ac:spMk id="2" creationId="{C321BBB7-D95E-40B8-832F-79F1D8BB0211}"/>
          </ac:spMkLst>
        </pc:spChg>
        <pc:spChg chg="mod">
          <ac:chgData name="Martin Brandl" userId="fc9dfb5d-5a3d-40d9-9a9d-e1f109be9332" providerId="ADAL" clId="{254E072B-AF7A-4A21-8AC4-E3D7CA9360BC}" dt="2021-11-03T10:55:43.255" v="83"/>
          <ac:spMkLst>
            <pc:docMk/>
            <pc:sldMk cId="3022351184" sldId="278"/>
            <ac:spMk id="3" creationId="{D7881E23-D1A0-41F7-8157-8701621F9775}"/>
          </ac:spMkLst>
        </pc:spChg>
      </pc:sldChg>
      <pc:sldChg chg="addSp delSp modSp new mod modAnim">
        <pc:chgData name="Martin Brandl" userId="fc9dfb5d-5a3d-40d9-9a9d-e1f109be9332" providerId="ADAL" clId="{254E072B-AF7A-4A21-8AC4-E3D7CA9360BC}" dt="2021-11-03T12:37:45.595" v="650" actId="1076"/>
        <pc:sldMkLst>
          <pc:docMk/>
          <pc:sldMk cId="4121432418" sldId="279"/>
        </pc:sldMkLst>
        <pc:spChg chg="del">
          <ac:chgData name="Martin Brandl" userId="fc9dfb5d-5a3d-40d9-9a9d-e1f109be9332" providerId="ADAL" clId="{254E072B-AF7A-4A21-8AC4-E3D7CA9360BC}" dt="2021-11-03T11:02:31.080" v="161" actId="478"/>
          <ac:spMkLst>
            <pc:docMk/>
            <pc:sldMk cId="4121432418" sldId="279"/>
            <ac:spMk id="2" creationId="{69DEEDF5-08E6-4840-97AC-0EFA3ACE3C9C}"/>
          </ac:spMkLst>
        </pc:spChg>
        <pc:spChg chg="mod">
          <ac:chgData name="Martin Brandl" userId="fc9dfb5d-5a3d-40d9-9a9d-e1f109be9332" providerId="ADAL" clId="{254E072B-AF7A-4A21-8AC4-E3D7CA9360BC}" dt="2021-11-03T12:10:49.948" v="468" actId="1076"/>
          <ac:spMkLst>
            <pc:docMk/>
            <pc:sldMk cId="4121432418" sldId="279"/>
            <ac:spMk id="3" creationId="{D61B3FE5-DFEB-4337-BF73-E4995C7FC0F1}"/>
          </ac:spMkLst>
        </pc:spChg>
        <pc:spChg chg="add mod">
          <ac:chgData name="Martin Brandl" userId="fc9dfb5d-5a3d-40d9-9a9d-e1f109be9332" providerId="ADAL" clId="{254E072B-AF7A-4A21-8AC4-E3D7CA9360BC}" dt="2021-11-03T12:37:45.595" v="650" actId="1076"/>
          <ac:spMkLst>
            <pc:docMk/>
            <pc:sldMk cId="4121432418" sldId="279"/>
            <ac:spMk id="7" creationId="{CBC90E9B-C5E9-4617-9AD1-D2D7DD9C61A7}"/>
          </ac:spMkLst>
        </pc:spChg>
        <pc:spChg chg="add mod">
          <ac:chgData name="Martin Brandl" userId="fc9dfb5d-5a3d-40d9-9a9d-e1f109be9332" providerId="ADAL" clId="{254E072B-AF7A-4A21-8AC4-E3D7CA9360BC}" dt="2021-11-03T12:37:45.595" v="650" actId="1076"/>
          <ac:spMkLst>
            <pc:docMk/>
            <pc:sldMk cId="4121432418" sldId="279"/>
            <ac:spMk id="9" creationId="{76B8B99F-60DC-4FE1-B368-682F646D228D}"/>
          </ac:spMkLst>
        </pc:spChg>
        <pc:spChg chg="add mod">
          <ac:chgData name="Martin Brandl" userId="fc9dfb5d-5a3d-40d9-9a9d-e1f109be9332" providerId="ADAL" clId="{254E072B-AF7A-4A21-8AC4-E3D7CA9360BC}" dt="2021-11-03T12:37:45.595" v="650" actId="1076"/>
          <ac:spMkLst>
            <pc:docMk/>
            <pc:sldMk cId="4121432418" sldId="279"/>
            <ac:spMk id="11" creationId="{BB38C066-3D44-4EE9-84B0-AC38F610662E}"/>
          </ac:spMkLst>
        </pc:spChg>
        <pc:spChg chg="add mod">
          <ac:chgData name="Martin Brandl" userId="fc9dfb5d-5a3d-40d9-9a9d-e1f109be9332" providerId="ADAL" clId="{254E072B-AF7A-4A21-8AC4-E3D7CA9360BC}" dt="2021-11-03T12:37:45.595" v="650" actId="1076"/>
          <ac:spMkLst>
            <pc:docMk/>
            <pc:sldMk cId="4121432418" sldId="279"/>
            <ac:spMk id="13" creationId="{74DB6EF8-4C70-43F9-8A8C-71B8852BBC03}"/>
          </ac:spMkLst>
        </pc:spChg>
        <pc:graphicFrameChg chg="add mod">
          <ac:chgData name="Martin Brandl" userId="fc9dfb5d-5a3d-40d9-9a9d-e1f109be9332" providerId="ADAL" clId="{254E072B-AF7A-4A21-8AC4-E3D7CA9360BC}" dt="2021-11-03T12:37:45.595" v="650" actId="1076"/>
          <ac:graphicFrameMkLst>
            <pc:docMk/>
            <pc:sldMk cId="4121432418" sldId="279"/>
            <ac:graphicFrameMk id="5" creationId="{722D4AA3-4E27-4EB7-BEC0-BF30D40FB99B}"/>
          </ac:graphicFrameMkLst>
        </pc:graphicFrameChg>
        <pc:picChg chg="add mod">
          <ac:chgData name="Martin Brandl" userId="fc9dfb5d-5a3d-40d9-9a9d-e1f109be9332" providerId="ADAL" clId="{254E072B-AF7A-4A21-8AC4-E3D7CA9360BC}" dt="2021-11-03T12:37:45.595" v="650" actId="1076"/>
          <ac:picMkLst>
            <pc:docMk/>
            <pc:sldMk cId="4121432418" sldId="279"/>
            <ac:picMk id="6" creationId="{1591D78F-7C9A-4A29-8B5E-BB7CBAAD90ED}"/>
          </ac:picMkLst>
        </pc:picChg>
        <pc:cxnChg chg="add mod">
          <ac:chgData name="Martin Brandl" userId="fc9dfb5d-5a3d-40d9-9a9d-e1f109be9332" providerId="ADAL" clId="{254E072B-AF7A-4A21-8AC4-E3D7CA9360BC}" dt="2021-11-03T12:37:45.595" v="650" actId="1076"/>
          <ac:cxnSpMkLst>
            <pc:docMk/>
            <pc:sldMk cId="4121432418" sldId="279"/>
            <ac:cxnSpMk id="8" creationId="{46DA4147-18F8-4127-8E64-47593DCDBD96}"/>
          </ac:cxnSpMkLst>
        </pc:cxnChg>
        <pc:cxnChg chg="add mod">
          <ac:chgData name="Martin Brandl" userId="fc9dfb5d-5a3d-40d9-9a9d-e1f109be9332" providerId="ADAL" clId="{254E072B-AF7A-4A21-8AC4-E3D7CA9360BC}" dt="2021-11-03T12:37:45.595" v="650" actId="1076"/>
          <ac:cxnSpMkLst>
            <pc:docMk/>
            <pc:sldMk cId="4121432418" sldId="279"/>
            <ac:cxnSpMk id="10" creationId="{5BFBB8D7-9481-4723-A924-77A61F154AF6}"/>
          </ac:cxnSpMkLst>
        </pc:cxnChg>
        <pc:cxnChg chg="add mod">
          <ac:chgData name="Martin Brandl" userId="fc9dfb5d-5a3d-40d9-9a9d-e1f109be9332" providerId="ADAL" clId="{254E072B-AF7A-4A21-8AC4-E3D7CA9360BC}" dt="2021-11-03T12:37:45.595" v="650" actId="1076"/>
          <ac:cxnSpMkLst>
            <pc:docMk/>
            <pc:sldMk cId="4121432418" sldId="279"/>
            <ac:cxnSpMk id="12" creationId="{B2F81B25-1378-4596-BCA1-AA29C2C205AC}"/>
          </ac:cxnSpMkLst>
        </pc:cxnChg>
      </pc:sldChg>
      <pc:sldChg chg="addSp delSp modSp new del mod">
        <pc:chgData name="Martin Brandl" userId="fc9dfb5d-5a3d-40d9-9a9d-e1f109be9332" providerId="ADAL" clId="{254E072B-AF7A-4A21-8AC4-E3D7CA9360BC}" dt="2021-11-03T12:05:48.096" v="426" actId="47"/>
        <pc:sldMkLst>
          <pc:docMk/>
          <pc:sldMk cId="3410490329" sldId="280"/>
        </pc:sldMkLst>
        <pc:spChg chg="del">
          <ac:chgData name="Martin Brandl" userId="fc9dfb5d-5a3d-40d9-9a9d-e1f109be9332" providerId="ADAL" clId="{254E072B-AF7A-4A21-8AC4-E3D7CA9360BC}" dt="2021-11-03T12:03:08.139" v="387" actId="478"/>
          <ac:spMkLst>
            <pc:docMk/>
            <pc:sldMk cId="3410490329" sldId="280"/>
            <ac:spMk id="2" creationId="{2BC5EF94-28E3-4020-80E8-402D616CBA10}"/>
          </ac:spMkLst>
        </pc:spChg>
        <pc:spChg chg="del">
          <ac:chgData name="Martin Brandl" userId="fc9dfb5d-5a3d-40d9-9a9d-e1f109be9332" providerId="ADAL" clId="{254E072B-AF7A-4A21-8AC4-E3D7CA9360BC}" dt="2021-11-03T12:03:05.787" v="386" actId="478"/>
          <ac:spMkLst>
            <pc:docMk/>
            <pc:sldMk cId="3410490329" sldId="280"/>
            <ac:spMk id="3" creationId="{BE3B7AA9-35B4-4D5A-8048-D7E7E6020636}"/>
          </ac:spMkLst>
        </pc:spChg>
        <pc:spChg chg="add del mod">
          <ac:chgData name="Martin Brandl" userId="fc9dfb5d-5a3d-40d9-9a9d-e1f109be9332" providerId="ADAL" clId="{254E072B-AF7A-4A21-8AC4-E3D7CA9360BC}" dt="2021-11-03T12:03:13.251" v="389"/>
          <ac:spMkLst>
            <pc:docMk/>
            <pc:sldMk cId="3410490329" sldId="280"/>
            <ac:spMk id="8" creationId="{8BA4A066-26CC-4974-AF2C-2C6A01B34BE0}"/>
          </ac:spMkLst>
        </pc:spChg>
        <pc:graphicFrameChg chg="add del mod">
          <ac:chgData name="Martin Brandl" userId="fc9dfb5d-5a3d-40d9-9a9d-e1f109be9332" providerId="ADAL" clId="{254E072B-AF7A-4A21-8AC4-E3D7CA9360BC}" dt="2021-11-03T12:03:13.251" v="389"/>
          <ac:graphicFrameMkLst>
            <pc:docMk/>
            <pc:sldMk cId="3410490329" sldId="280"/>
            <ac:graphicFrameMk id="5" creationId="{40C4D852-EDCE-4537-B9C4-479E3D9E863B}"/>
          </ac:graphicFrameMkLst>
        </pc:graphicFrameChg>
        <pc:graphicFrameChg chg="add del mod">
          <ac:chgData name="Martin Brandl" userId="fc9dfb5d-5a3d-40d9-9a9d-e1f109be9332" providerId="ADAL" clId="{254E072B-AF7A-4A21-8AC4-E3D7CA9360BC}" dt="2021-11-03T12:03:13.251" v="389"/>
          <ac:graphicFrameMkLst>
            <pc:docMk/>
            <pc:sldMk cId="3410490329" sldId="280"/>
            <ac:graphicFrameMk id="6" creationId="{71F97B25-0857-47FA-837D-72593DD0C802}"/>
          </ac:graphicFrameMkLst>
        </pc:graphicFrameChg>
        <pc:graphicFrameChg chg="add del mod">
          <ac:chgData name="Martin Brandl" userId="fc9dfb5d-5a3d-40d9-9a9d-e1f109be9332" providerId="ADAL" clId="{254E072B-AF7A-4A21-8AC4-E3D7CA9360BC}" dt="2021-11-03T12:03:13.251" v="389"/>
          <ac:graphicFrameMkLst>
            <pc:docMk/>
            <pc:sldMk cId="3410490329" sldId="280"/>
            <ac:graphicFrameMk id="7" creationId="{FCC7ECAB-6089-4084-AE37-7AC1BA6EC690}"/>
          </ac:graphicFrameMkLst>
        </pc:graphicFrameChg>
        <pc:graphicFrameChg chg="add del mod">
          <ac:chgData name="Martin Brandl" userId="fc9dfb5d-5a3d-40d9-9a9d-e1f109be9332" providerId="ADAL" clId="{254E072B-AF7A-4A21-8AC4-E3D7CA9360BC}" dt="2021-11-03T12:04:07.686" v="396"/>
          <ac:graphicFrameMkLst>
            <pc:docMk/>
            <pc:sldMk cId="3410490329" sldId="280"/>
            <ac:graphicFrameMk id="10" creationId="{5C681AC2-50B5-4690-B67E-85006B7ED346}"/>
          </ac:graphicFrameMkLst>
        </pc:graphicFrameChg>
        <pc:picChg chg="add del mod">
          <ac:chgData name="Martin Brandl" userId="fc9dfb5d-5a3d-40d9-9a9d-e1f109be9332" providerId="ADAL" clId="{254E072B-AF7A-4A21-8AC4-E3D7CA9360BC}" dt="2021-11-03T12:05:13.795" v="417" actId="21"/>
          <ac:picMkLst>
            <pc:docMk/>
            <pc:sldMk cId="3410490329" sldId="280"/>
            <ac:picMk id="9" creationId="{3FF2D4BC-C568-4564-B654-D989B2311062}"/>
          </ac:picMkLst>
        </pc:picChg>
        <pc:picChg chg="add del mod">
          <ac:chgData name="Martin Brandl" userId="fc9dfb5d-5a3d-40d9-9a9d-e1f109be9332" providerId="ADAL" clId="{254E072B-AF7A-4A21-8AC4-E3D7CA9360BC}" dt="2021-11-03T12:05:13.795" v="417" actId="21"/>
          <ac:picMkLst>
            <pc:docMk/>
            <pc:sldMk cId="3410490329" sldId="280"/>
            <ac:picMk id="11" creationId="{3705AA95-52C3-4B93-A75B-B7C903D11128}"/>
          </ac:picMkLst>
        </pc:picChg>
      </pc:sldChg>
      <pc:sldChg chg="addSp delSp modSp new mod">
        <pc:chgData name="Martin Brandl" userId="fc9dfb5d-5a3d-40d9-9a9d-e1f109be9332" providerId="ADAL" clId="{254E072B-AF7A-4A21-8AC4-E3D7CA9360BC}" dt="2021-11-03T12:33:49.306" v="640" actId="1076"/>
        <pc:sldMkLst>
          <pc:docMk/>
          <pc:sldMk cId="2538855011" sldId="281"/>
        </pc:sldMkLst>
        <pc:spChg chg="del">
          <ac:chgData name="Martin Brandl" userId="fc9dfb5d-5a3d-40d9-9a9d-e1f109be9332" providerId="ADAL" clId="{254E072B-AF7A-4A21-8AC4-E3D7CA9360BC}" dt="2021-11-03T12:05:08.858" v="416" actId="478"/>
          <ac:spMkLst>
            <pc:docMk/>
            <pc:sldMk cId="2538855011" sldId="281"/>
            <ac:spMk id="2" creationId="{67C0D8EB-D7AC-4FB0-AE92-4D98A4CC721F}"/>
          </ac:spMkLst>
        </pc:spChg>
        <pc:spChg chg="mod">
          <ac:chgData name="Martin Brandl" userId="fc9dfb5d-5a3d-40d9-9a9d-e1f109be9332" providerId="ADAL" clId="{254E072B-AF7A-4A21-8AC4-E3D7CA9360BC}" dt="2021-11-03T12:05:39.266" v="425" actId="20577"/>
          <ac:spMkLst>
            <pc:docMk/>
            <pc:sldMk cId="2538855011" sldId="281"/>
            <ac:spMk id="3" creationId="{B69181A7-E2AF-46BC-87D0-15244EA5FFDA}"/>
          </ac:spMkLst>
        </pc:spChg>
        <pc:picChg chg="add mod">
          <ac:chgData name="Martin Brandl" userId="fc9dfb5d-5a3d-40d9-9a9d-e1f109be9332" providerId="ADAL" clId="{254E072B-AF7A-4A21-8AC4-E3D7CA9360BC}" dt="2021-11-03T12:33:21.379" v="636" actId="14100"/>
          <ac:picMkLst>
            <pc:docMk/>
            <pc:sldMk cId="2538855011" sldId="281"/>
            <ac:picMk id="5" creationId="{27990822-E953-41EC-8AB4-BB340AEEB824}"/>
          </ac:picMkLst>
        </pc:picChg>
        <pc:picChg chg="add mod">
          <ac:chgData name="Martin Brandl" userId="fc9dfb5d-5a3d-40d9-9a9d-e1f109be9332" providerId="ADAL" clId="{254E072B-AF7A-4A21-8AC4-E3D7CA9360BC}" dt="2021-11-03T12:33:49.306" v="640" actId="1076"/>
          <ac:picMkLst>
            <pc:docMk/>
            <pc:sldMk cId="2538855011" sldId="281"/>
            <ac:picMk id="6" creationId="{9C0A9F37-A1A4-4242-8D4A-BB83B46D81F0}"/>
          </ac:picMkLst>
        </pc:picChg>
      </pc:sldChg>
      <pc:sldChg chg="addSp delSp modSp new mod">
        <pc:chgData name="Martin Brandl" userId="fc9dfb5d-5a3d-40d9-9a9d-e1f109be9332" providerId="ADAL" clId="{254E072B-AF7A-4A21-8AC4-E3D7CA9360BC}" dt="2021-11-03T12:31:22.676" v="634" actId="20577"/>
        <pc:sldMkLst>
          <pc:docMk/>
          <pc:sldMk cId="3738227698" sldId="282"/>
        </pc:sldMkLst>
        <pc:spChg chg="del">
          <ac:chgData name="Martin Brandl" userId="fc9dfb5d-5a3d-40d9-9a9d-e1f109be9332" providerId="ADAL" clId="{254E072B-AF7A-4A21-8AC4-E3D7CA9360BC}" dt="2021-11-03T12:19:00.276" v="490" actId="478"/>
          <ac:spMkLst>
            <pc:docMk/>
            <pc:sldMk cId="3738227698" sldId="282"/>
            <ac:spMk id="2" creationId="{2D8EF7D9-A21B-4EE3-B3AC-790EBBF99BFE}"/>
          </ac:spMkLst>
        </pc:spChg>
        <pc:spChg chg="mod">
          <ac:chgData name="Martin Brandl" userId="fc9dfb5d-5a3d-40d9-9a9d-e1f109be9332" providerId="ADAL" clId="{254E072B-AF7A-4A21-8AC4-E3D7CA9360BC}" dt="2021-11-03T12:29:19.364" v="602" actId="1076"/>
          <ac:spMkLst>
            <pc:docMk/>
            <pc:sldMk cId="3738227698" sldId="282"/>
            <ac:spMk id="3" creationId="{F3C7B34A-36A5-4EC9-9832-6813F669038B}"/>
          </ac:spMkLst>
        </pc:spChg>
        <pc:spChg chg="add mod">
          <ac:chgData name="Martin Brandl" userId="fc9dfb5d-5a3d-40d9-9a9d-e1f109be9332" providerId="ADAL" clId="{254E072B-AF7A-4A21-8AC4-E3D7CA9360BC}" dt="2021-11-03T12:30:58.795" v="615" actId="1076"/>
          <ac:spMkLst>
            <pc:docMk/>
            <pc:sldMk cId="3738227698" sldId="282"/>
            <ac:spMk id="8" creationId="{52E3D0C5-35D9-4F00-ADA2-5F68F1DA8872}"/>
          </ac:spMkLst>
        </pc:spChg>
        <pc:spChg chg="add mod">
          <ac:chgData name="Martin Brandl" userId="fc9dfb5d-5a3d-40d9-9a9d-e1f109be9332" providerId="ADAL" clId="{254E072B-AF7A-4A21-8AC4-E3D7CA9360BC}" dt="2021-11-03T12:31:22.676" v="634" actId="20577"/>
          <ac:spMkLst>
            <pc:docMk/>
            <pc:sldMk cId="3738227698" sldId="282"/>
            <ac:spMk id="9" creationId="{30F491D4-260E-4157-9728-BB2F4587A16F}"/>
          </ac:spMkLst>
        </pc:spChg>
        <pc:graphicFrameChg chg="add del mod modGraphic">
          <ac:chgData name="Martin Brandl" userId="fc9dfb5d-5a3d-40d9-9a9d-e1f109be9332" providerId="ADAL" clId="{254E072B-AF7A-4A21-8AC4-E3D7CA9360BC}" dt="2021-11-03T12:29:01.458" v="598" actId="478"/>
          <ac:graphicFrameMkLst>
            <pc:docMk/>
            <pc:sldMk cId="3738227698" sldId="282"/>
            <ac:graphicFrameMk id="5" creationId="{89CB8495-DE08-43E6-8B22-1166C6C6A42C}"/>
          </ac:graphicFrameMkLst>
        </pc:graphicFrameChg>
        <pc:picChg chg="add mod">
          <ac:chgData name="Martin Brandl" userId="fc9dfb5d-5a3d-40d9-9a9d-e1f109be9332" providerId="ADAL" clId="{254E072B-AF7A-4A21-8AC4-E3D7CA9360BC}" dt="2021-11-03T12:29:27.644" v="604" actId="1076"/>
          <ac:picMkLst>
            <pc:docMk/>
            <pc:sldMk cId="3738227698" sldId="282"/>
            <ac:picMk id="7" creationId="{936C4B19-EFEA-408C-BCF2-85FAE458A331}"/>
          </ac:picMkLst>
        </pc:picChg>
      </pc:sldChg>
      <pc:sldChg chg="del">
        <pc:chgData name="Martin Brandl" userId="fc9dfb5d-5a3d-40d9-9a9d-e1f109be9332" providerId="ADAL" clId="{254E072B-AF7A-4A21-8AC4-E3D7CA9360BC}" dt="2021-11-03T10:45:50.674" v="2" actId="47"/>
        <pc:sldMkLst>
          <pc:docMk/>
          <pc:sldMk cId="3732833652" sldId="295"/>
        </pc:sldMkLst>
      </pc:sldChg>
      <pc:sldChg chg="del">
        <pc:chgData name="Martin Brandl" userId="fc9dfb5d-5a3d-40d9-9a9d-e1f109be9332" providerId="ADAL" clId="{254E072B-AF7A-4A21-8AC4-E3D7CA9360BC}" dt="2021-11-03T10:45:50.674" v="2" actId="47"/>
        <pc:sldMkLst>
          <pc:docMk/>
          <pc:sldMk cId="1145301468" sldId="296"/>
        </pc:sldMkLst>
      </pc:sldChg>
      <pc:sldChg chg="del">
        <pc:chgData name="Martin Brandl" userId="fc9dfb5d-5a3d-40d9-9a9d-e1f109be9332" providerId="ADAL" clId="{254E072B-AF7A-4A21-8AC4-E3D7CA9360BC}" dt="2021-11-03T10:45:50.674" v="2" actId="47"/>
        <pc:sldMkLst>
          <pc:docMk/>
          <pc:sldMk cId="2439482729" sldId="303"/>
        </pc:sldMkLst>
      </pc:sldChg>
      <pc:sldChg chg="del">
        <pc:chgData name="Martin Brandl" userId="fc9dfb5d-5a3d-40d9-9a9d-e1f109be9332" providerId="ADAL" clId="{254E072B-AF7A-4A21-8AC4-E3D7CA9360BC}" dt="2021-11-03T10:45:50.674" v="2" actId="47"/>
        <pc:sldMkLst>
          <pc:docMk/>
          <pc:sldMk cId="3984279827" sldId="313"/>
        </pc:sldMkLst>
      </pc:sldChg>
      <pc:sldChg chg="del">
        <pc:chgData name="Martin Brandl" userId="fc9dfb5d-5a3d-40d9-9a9d-e1f109be9332" providerId="ADAL" clId="{254E072B-AF7A-4A21-8AC4-E3D7CA9360BC}" dt="2021-11-03T10:45:50.674" v="2" actId="47"/>
        <pc:sldMkLst>
          <pc:docMk/>
          <pc:sldMk cId="1586267507" sldId="314"/>
        </pc:sldMkLst>
      </pc:sldChg>
      <pc:sldMasterChg chg="modSp delSldLayout modSldLayout">
        <pc:chgData name="Martin Brandl" userId="fc9dfb5d-5a3d-40d9-9a9d-e1f109be9332" providerId="ADAL" clId="{254E072B-AF7A-4A21-8AC4-E3D7CA9360BC}" dt="2021-11-03T12:12:12.107" v="484" actId="20577"/>
        <pc:sldMasterMkLst>
          <pc:docMk/>
          <pc:sldMasterMk cId="0" sldId="2147483659"/>
        </pc:sldMasterMkLst>
        <pc:spChg chg="mod">
          <ac:chgData name="Martin Brandl" userId="fc9dfb5d-5a3d-40d9-9a9d-e1f109be9332" providerId="ADAL" clId="{254E072B-AF7A-4A21-8AC4-E3D7CA9360BC}" dt="2021-11-03T12:08:42.027" v="457"/>
          <ac:spMkLst>
            <pc:docMk/>
            <pc:sldMasterMk cId="0" sldId="2147483659"/>
            <ac:spMk id="10" creationId="{00000000-0000-0000-0000-000000000000}"/>
          </ac:spMkLst>
        </pc:spChg>
        <pc:spChg chg="mod">
          <ac:chgData name="Martin Brandl" userId="fc9dfb5d-5a3d-40d9-9a9d-e1f109be9332" providerId="ADAL" clId="{254E072B-AF7A-4A21-8AC4-E3D7CA9360BC}" dt="2021-11-03T12:08:42.027" v="457"/>
          <ac:spMkLst>
            <pc:docMk/>
            <pc:sldMasterMk cId="0" sldId="2147483659"/>
            <ac:spMk id="11" creationId="{00000000-0000-0000-0000-000000000000}"/>
          </ac:spMkLst>
        </pc:spChg>
        <pc:spChg chg="mod">
          <ac:chgData name="Martin Brandl" userId="fc9dfb5d-5a3d-40d9-9a9d-e1f109be9332" providerId="ADAL" clId="{254E072B-AF7A-4A21-8AC4-E3D7CA9360BC}" dt="2021-11-03T12:08:42.027" v="457"/>
          <ac:spMkLst>
            <pc:docMk/>
            <pc:sldMasterMk cId="0" sldId="2147483659"/>
            <ac:spMk id="12" creationId="{00000000-0000-0000-0000-000000000000}"/>
          </ac:spMkLst>
        </pc:spChg>
        <pc:spChg chg="mod">
          <ac:chgData name="Martin Brandl" userId="fc9dfb5d-5a3d-40d9-9a9d-e1f109be9332" providerId="ADAL" clId="{254E072B-AF7A-4A21-8AC4-E3D7CA9360BC}" dt="2021-11-03T12:08:42.027" v="457"/>
          <ac:spMkLst>
            <pc:docMk/>
            <pc:sldMasterMk cId="0" sldId="2147483659"/>
            <ac:spMk id="13" creationId="{00000000-0000-0000-0000-000000000000}"/>
          </ac:spMkLst>
        </pc:spChg>
        <pc:spChg chg="mod">
          <ac:chgData name="Martin Brandl" userId="fc9dfb5d-5a3d-40d9-9a9d-e1f109be9332" providerId="ADAL" clId="{254E072B-AF7A-4A21-8AC4-E3D7CA9360BC}" dt="2021-11-03T12:08:42.027" v="457"/>
          <ac:spMkLst>
            <pc:docMk/>
            <pc:sldMasterMk cId="0" sldId="2147483659"/>
            <ac:spMk id="14" creationId="{00000000-0000-0000-0000-000000000000}"/>
          </ac:spMkLst>
        </pc:spChg>
        <pc:sldLayoutChg chg="modSp mod">
          <pc:chgData name="Martin Brandl" userId="fc9dfb5d-5a3d-40d9-9a9d-e1f109be9332" providerId="ADAL" clId="{254E072B-AF7A-4A21-8AC4-E3D7CA9360BC}" dt="2021-11-03T12:10:02.673" v="463" actId="14100"/>
          <pc:sldLayoutMkLst>
            <pc:docMk/>
            <pc:sldMasterMk cId="0" sldId="2147483659"/>
            <pc:sldLayoutMk cId="0" sldId="2147483648"/>
          </pc:sldLayoutMkLst>
          <pc:spChg chg="mod">
            <ac:chgData name="Martin Brandl" userId="fc9dfb5d-5a3d-40d9-9a9d-e1f109be9332" providerId="ADAL" clId="{254E072B-AF7A-4A21-8AC4-E3D7CA9360BC}" dt="2021-11-03T12:08:42.027" v="457"/>
            <ac:spMkLst>
              <pc:docMk/>
              <pc:sldMasterMk cId="0" sldId="2147483659"/>
              <pc:sldLayoutMk cId="0" sldId="2147483648"/>
              <ac:spMk id="16" creationId="{00000000-0000-0000-0000-000000000000}"/>
            </ac:spMkLst>
          </pc:spChg>
          <pc:spChg chg="mod">
            <ac:chgData name="Martin Brandl" userId="fc9dfb5d-5a3d-40d9-9a9d-e1f109be9332" providerId="ADAL" clId="{254E072B-AF7A-4A21-8AC4-E3D7CA9360BC}" dt="2021-11-03T12:08:42.027" v="457"/>
            <ac:spMkLst>
              <pc:docMk/>
              <pc:sldMasterMk cId="0" sldId="2147483659"/>
              <pc:sldLayoutMk cId="0" sldId="2147483648"/>
              <ac:spMk id="17" creationId="{00000000-0000-0000-0000-000000000000}"/>
            </ac:spMkLst>
          </pc:spChg>
          <pc:picChg chg="mod">
            <ac:chgData name="Martin Brandl" userId="fc9dfb5d-5a3d-40d9-9a9d-e1f109be9332" providerId="ADAL" clId="{254E072B-AF7A-4A21-8AC4-E3D7CA9360BC}" dt="2021-11-03T12:10:02.673" v="463" actId="14100"/>
            <ac:picMkLst>
              <pc:docMk/>
              <pc:sldMasterMk cId="0" sldId="2147483659"/>
              <pc:sldLayoutMk cId="0" sldId="2147483648"/>
              <ac:picMk id="18" creationId="{00000000-0000-0000-0000-000000000000}"/>
            </ac:picMkLst>
          </pc:picChg>
        </pc:sldLayoutChg>
        <pc:sldLayoutChg chg="modSp mod">
          <pc:chgData name="Martin Brandl" userId="fc9dfb5d-5a3d-40d9-9a9d-e1f109be9332" providerId="ADAL" clId="{254E072B-AF7A-4A21-8AC4-E3D7CA9360BC}" dt="2021-11-03T12:12:12.107" v="484" actId="20577"/>
          <pc:sldLayoutMkLst>
            <pc:docMk/>
            <pc:sldMasterMk cId="0" sldId="2147483659"/>
            <pc:sldLayoutMk cId="0" sldId="2147483649"/>
          </pc:sldLayoutMkLst>
          <pc:spChg chg="mod">
            <ac:chgData name="Martin Brandl" userId="fc9dfb5d-5a3d-40d9-9a9d-e1f109be9332" providerId="ADAL" clId="{254E072B-AF7A-4A21-8AC4-E3D7CA9360BC}" dt="2021-11-03T12:08:42.027" v="457"/>
            <ac:spMkLst>
              <pc:docMk/>
              <pc:sldMasterMk cId="0" sldId="2147483659"/>
              <pc:sldLayoutMk cId="0" sldId="2147483649"/>
              <ac:spMk id="22" creationId="{00000000-0000-0000-0000-000000000000}"/>
            </ac:spMkLst>
          </pc:spChg>
          <pc:spChg chg="mod">
            <ac:chgData name="Martin Brandl" userId="fc9dfb5d-5a3d-40d9-9a9d-e1f109be9332" providerId="ADAL" clId="{254E072B-AF7A-4A21-8AC4-E3D7CA9360BC}" dt="2021-11-03T12:08:42.027" v="457"/>
            <ac:spMkLst>
              <pc:docMk/>
              <pc:sldMasterMk cId="0" sldId="2147483659"/>
              <pc:sldLayoutMk cId="0" sldId="2147483649"/>
              <ac:spMk id="24" creationId="{00000000-0000-0000-0000-000000000000}"/>
            </ac:spMkLst>
          </pc:spChg>
          <pc:spChg chg="mod">
            <ac:chgData name="Martin Brandl" userId="fc9dfb5d-5a3d-40d9-9a9d-e1f109be9332" providerId="ADAL" clId="{254E072B-AF7A-4A21-8AC4-E3D7CA9360BC}" dt="2021-11-03T12:12:12.107" v="484" actId="20577"/>
            <ac:spMkLst>
              <pc:docMk/>
              <pc:sldMasterMk cId="0" sldId="2147483659"/>
              <pc:sldLayoutMk cId="0" sldId="2147483649"/>
              <ac:spMk id="27" creationId="{00000000-0000-0000-0000-000000000000}"/>
            </ac:spMkLst>
          </pc:spChg>
          <pc:spChg chg="mod">
            <ac:chgData name="Martin Brandl" userId="fc9dfb5d-5a3d-40d9-9a9d-e1f109be9332" providerId="ADAL" clId="{254E072B-AF7A-4A21-8AC4-E3D7CA9360BC}" dt="2021-11-03T12:08:42.027" v="457"/>
            <ac:spMkLst>
              <pc:docMk/>
              <pc:sldMasterMk cId="0" sldId="2147483659"/>
              <pc:sldLayoutMk cId="0" sldId="2147483649"/>
              <ac:spMk id="28" creationId="{00000000-0000-0000-0000-000000000000}"/>
            </ac:spMkLst>
          </pc:spChg>
          <pc:picChg chg="mod">
            <ac:chgData name="Martin Brandl" userId="fc9dfb5d-5a3d-40d9-9a9d-e1f109be9332" providerId="ADAL" clId="{254E072B-AF7A-4A21-8AC4-E3D7CA9360BC}" dt="2021-11-03T12:10:09.713" v="464" actId="14100"/>
            <ac:picMkLst>
              <pc:docMk/>
              <pc:sldMasterMk cId="0" sldId="2147483659"/>
              <pc:sldLayoutMk cId="0" sldId="2147483649"/>
              <ac:picMk id="23" creationId="{00000000-0000-0000-0000-000000000000}"/>
            </ac:picMkLst>
          </pc:picChg>
        </pc:sldLayoutChg>
        <pc:sldLayoutChg chg="modSp">
          <pc:chgData name="Martin Brandl" userId="fc9dfb5d-5a3d-40d9-9a9d-e1f109be9332" providerId="ADAL" clId="{254E072B-AF7A-4A21-8AC4-E3D7CA9360BC}" dt="2021-11-03T12:08:42.027" v="457"/>
          <pc:sldLayoutMkLst>
            <pc:docMk/>
            <pc:sldMasterMk cId="0" sldId="2147483659"/>
            <pc:sldLayoutMk cId="0" sldId="2147483650"/>
          </pc:sldLayoutMkLst>
          <pc:spChg chg="mod">
            <ac:chgData name="Martin Brandl" userId="fc9dfb5d-5a3d-40d9-9a9d-e1f109be9332" providerId="ADAL" clId="{254E072B-AF7A-4A21-8AC4-E3D7CA9360BC}" dt="2021-11-03T12:08:42.027" v="457"/>
            <ac:spMkLst>
              <pc:docMk/>
              <pc:sldMasterMk cId="0" sldId="2147483659"/>
              <pc:sldLayoutMk cId="0" sldId="2147483650"/>
              <ac:spMk id="30" creationId="{00000000-0000-0000-0000-000000000000}"/>
            </ac:spMkLst>
          </pc:spChg>
          <pc:spChg chg="mod">
            <ac:chgData name="Martin Brandl" userId="fc9dfb5d-5a3d-40d9-9a9d-e1f109be9332" providerId="ADAL" clId="{254E072B-AF7A-4A21-8AC4-E3D7CA9360BC}" dt="2021-11-03T12:08:42.027" v="457"/>
            <ac:spMkLst>
              <pc:docMk/>
              <pc:sldMasterMk cId="0" sldId="2147483659"/>
              <pc:sldLayoutMk cId="0" sldId="2147483650"/>
              <ac:spMk id="31" creationId="{00000000-0000-0000-0000-000000000000}"/>
            </ac:spMkLst>
          </pc:spChg>
          <pc:spChg chg="mod">
            <ac:chgData name="Martin Brandl" userId="fc9dfb5d-5a3d-40d9-9a9d-e1f109be9332" providerId="ADAL" clId="{254E072B-AF7A-4A21-8AC4-E3D7CA9360BC}" dt="2021-11-03T12:08:42.027" v="457"/>
            <ac:spMkLst>
              <pc:docMk/>
              <pc:sldMasterMk cId="0" sldId="2147483659"/>
              <pc:sldLayoutMk cId="0" sldId="2147483650"/>
              <ac:spMk id="32" creationId="{00000000-0000-0000-0000-000000000000}"/>
            </ac:spMkLst>
          </pc:spChg>
          <pc:spChg chg="mod">
            <ac:chgData name="Martin Brandl" userId="fc9dfb5d-5a3d-40d9-9a9d-e1f109be9332" providerId="ADAL" clId="{254E072B-AF7A-4A21-8AC4-E3D7CA9360BC}" dt="2021-11-03T12:08:42.027" v="457"/>
            <ac:spMkLst>
              <pc:docMk/>
              <pc:sldMasterMk cId="0" sldId="2147483659"/>
              <pc:sldLayoutMk cId="0" sldId="2147483650"/>
              <ac:spMk id="33" creationId="{00000000-0000-0000-0000-000000000000}"/>
            </ac:spMkLst>
          </pc:spChg>
          <pc:spChg chg="mod">
            <ac:chgData name="Martin Brandl" userId="fc9dfb5d-5a3d-40d9-9a9d-e1f109be9332" providerId="ADAL" clId="{254E072B-AF7A-4A21-8AC4-E3D7CA9360BC}" dt="2021-11-03T12:08:42.027" v="457"/>
            <ac:spMkLst>
              <pc:docMk/>
              <pc:sldMasterMk cId="0" sldId="2147483659"/>
              <pc:sldLayoutMk cId="0" sldId="2147483650"/>
              <ac:spMk id="34" creationId="{00000000-0000-0000-0000-000000000000}"/>
            </ac:spMkLst>
          </pc:spChg>
        </pc:sldLayoutChg>
        <pc:sldLayoutChg chg="modSp">
          <pc:chgData name="Martin Brandl" userId="fc9dfb5d-5a3d-40d9-9a9d-e1f109be9332" providerId="ADAL" clId="{254E072B-AF7A-4A21-8AC4-E3D7CA9360BC}" dt="2021-11-03T12:08:42.027" v="457"/>
          <pc:sldLayoutMkLst>
            <pc:docMk/>
            <pc:sldMasterMk cId="0" sldId="2147483659"/>
            <pc:sldLayoutMk cId="0" sldId="2147483651"/>
          </pc:sldLayoutMkLst>
          <pc:spChg chg="mod">
            <ac:chgData name="Martin Brandl" userId="fc9dfb5d-5a3d-40d9-9a9d-e1f109be9332" providerId="ADAL" clId="{254E072B-AF7A-4A21-8AC4-E3D7CA9360BC}" dt="2021-11-03T12:08:42.027" v="457"/>
            <ac:spMkLst>
              <pc:docMk/>
              <pc:sldMasterMk cId="0" sldId="2147483659"/>
              <pc:sldLayoutMk cId="0" sldId="2147483651"/>
              <ac:spMk id="36" creationId="{00000000-0000-0000-0000-000000000000}"/>
            </ac:spMkLst>
          </pc:spChg>
          <pc:spChg chg="mod">
            <ac:chgData name="Martin Brandl" userId="fc9dfb5d-5a3d-40d9-9a9d-e1f109be9332" providerId="ADAL" clId="{254E072B-AF7A-4A21-8AC4-E3D7CA9360BC}" dt="2021-11-03T12:08:42.027" v="457"/>
            <ac:spMkLst>
              <pc:docMk/>
              <pc:sldMasterMk cId="0" sldId="2147483659"/>
              <pc:sldLayoutMk cId="0" sldId="2147483651"/>
              <ac:spMk id="37" creationId="{00000000-0000-0000-0000-000000000000}"/>
            </ac:spMkLst>
          </pc:spChg>
          <pc:spChg chg="mod">
            <ac:chgData name="Martin Brandl" userId="fc9dfb5d-5a3d-40d9-9a9d-e1f109be9332" providerId="ADAL" clId="{254E072B-AF7A-4A21-8AC4-E3D7CA9360BC}" dt="2021-11-03T12:08:42.027" v="457"/>
            <ac:spMkLst>
              <pc:docMk/>
              <pc:sldMasterMk cId="0" sldId="2147483659"/>
              <pc:sldLayoutMk cId="0" sldId="2147483651"/>
              <ac:spMk id="38" creationId="{00000000-0000-0000-0000-000000000000}"/>
            </ac:spMkLst>
          </pc:spChg>
          <pc:spChg chg="mod">
            <ac:chgData name="Martin Brandl" userId="fc9dfb5d-5a3d-40d9-9a9d-e1f109be9332" providerId="ADAL" clId="{254E072B-AF7A-4A21-8AC4-E3D7CA9360BC}" dt="2021-11-03T12:08:42.027" v="457"/>
            <ac:spMkLst>
              <pc:docMk/>
              <pc:sldMasterMk cId="0" sldId="2147483659"/>
              <pc:sldLayoutMk cId="0" sldId="2147483651"/>
              <ac:spMk id="39" creationId="{00000000-0000-0000-0000-000000000000}"/>
            </ac:spMkLst>
          </pc:spChg>
          <pc:spChg chg="mod">
            <ac:chgData name="Martin Brandl" userId="fc9dfb5d-5a3d-40d9-9a9d-e1f109be9332" providerId="ADAL" clId="{254E072B-AF7A-4A21-8AC4-E3D7CA9360BC}" dt="2021-11-03T12:08:42.027" v="457"/>
            <ac:spMkLst>
              <pc:docMk/>
              <pc:sldMasterMk cId="0" sldId="2147483659"/>
              <pc:sldLayoutMk cId="0" sldId="2147483651"/>
              <ac:spMk id="40" creationId="{00000000-0000-0000-0000-000000000000}"/>
            </ac:spMkLst>
          </pc:spChg>
          <pc:spChg chg="mod">
            <ac:chgData name="Martin Brandl" userId="fc9dfb5d-5a3d-40d9-9a9d-e1f109be9332" providerId="ADAL" clId="{254E072B-AF7A-4A21-8AC4-E3D7CA9360BC}" dt="2021-11-03T12:08:42.027" v="457"/>
            <ac:spMkLst>
              <pc:docMk/>
              <pc:sldMasterMk cId="0" sldId="2147483659"/>
              <pc:sldLayoutMk cId="0" sldId="2147483651"/>
              <ac:spMk id="41" creationId="{00000000-0000-0000-0000-000000000000}"/>
            </ac:spMkLst>
          </pc:spChg>
        </pc:sldLayoutChg>
        <pc:sldLayoutChg chg="modSp">
          <pc:chgData name="Martin Brandl" userId="fc9dfb5d-5a3d-40d9-9a9d-e1f109be9332" providerId="ADAL" clId="{254E072B-AF7A-4A21-8AC4-E3D7CA9360BC}" dt="2021-11-03T12:08:42.027" v="457"/>
          <pc:sldLayoutMkLst>
            <pc:docMk/>
            <pc:sldMasterMk cId="0" sldId="2147483659"/>
            <pc:sldLayoutMk cId="0" sldId="2147483652"/>
          </pc:sldLayoutMkLst>
          <pc:spChg chg="mod">
            <ac:chgData name="Martin Brandl" userId="fc9dfb5d-5a3d-40d9-9a9d-e1f109be9332" providerId="ADAL" clId="{254E072B-AF7A-4A21-8AC4-E3D7CA9360BC}" dt="2021-11-03T12:08:42.027" v="457"/>
            <ac:spMkLst>
              <pc:docMk/>
              <pc:sldMasterMk cId="0" sldId="2147483659"/>
              <pc:sldLayoutMk cId="0" sldId="2147483652"/>
              <ac:spMk id="43" creationId="{00000000-0000-0000-0000-000000000000}"/>
            </ac:spMkLst>
          </pc:spChg>
          <pc:spChg chg="mod">
            <ac:chgData name="Martin Brandl" userId="fc9dfb5d-5a3d-40d9-9a9d-e1f109be9332" providerId="ADAL" clId="{254E072B-AF7A-4A21-8AC4-E3D7CA9360BC}" dt="2021-11-03T12:08:42.027" v="457"/>
            <ac:spMkLst>
              <pc:docMk/>
              <pc:sldMasterMk cId="0" sldId="2147483659"/>
              <pc:sldLayoutMk cId="0" sldId="2147483652"/>
              <ac:spMk id="44" creationId="{00000000-0000-0000-0000-000000000000}"/>
            </ac:spMkLst>
          </pc:spChg>
          <pc:spChg chg="mod">
            <ac:chgData name="Martin Brandl" userId="fc9dfb5d-5a3d-40d9-9a9d-e1f109be9332" providerId="ADAL" clId="{254E072B-AF7A-4A21-8AC4-E3D7CA9360BC}" dt="2021-11-03T12:08:42.027" v="457"/>
            <ac:spMkLst>
              <pc:docMk/>
              <pc:sldMasterMk cId="0" sldId="2147483659"/>
              <pc:sldLayoutMk cId="0" sldId="2147483652"/>
              <ac:spMk id="45" creationId="{00000000-0000-0000-0000-000000000000}"/>
            </ac:spMkLst>
          </pc:spChg>
          <pc:spChg chg="mod">
            <ac:chgData name="Martin Brandl" userId="fc9dfb5d-5a3d-40d9-9a9d-e1f109be9332" providerId="ADAL" clId="{254E072B-AF7A-4A21-8AC4-E3D7CA9360BC}" dt="2021-11-03T12:08:42.027" v="457"/>
            <ac:spMkLst>
              <pc:docMk/>
              <pc:sldMasterMk cId="0" sldId="2147483659"/>
              <pc:sldLayoutMk cId="0" sldId="2147483652"/>
              <ac:spMk id="46" creationId="{00000000-0000-0000-0000-000000000000}"/>
            </ac:spMkLst>
          </pc:spChg>
          <pc:spChg chg="mod">
            <ac:chgData name="Martin Brandl" userId="fc9dfb5d-5a3d-40d9-9a9d-e1f109be9332" providerId="ADAL" clId="{254E072B-AF7A-4A21-8AC4-E3D7CA9360BC}" dt="2021-11-03T12:08:42.027" v="457"/>
            <ac:spMkLst>
              <pc:docMk/>
              <pc:sldMasterMk cId="0" sldId="2147483659"/>
              <pc:sldLayoutMk cId="0" sldId="2147483652"/>
              <ac:spMk id="47" creationId="{00000000-0000-0000-0000-000000000000}"/>
            </ac:spMkLst>
          </pc:spChg>
          <pc:spChg chg="mod">
            <ac:chgData name="Martin Brandl" userId="fc9dfb5d-5a3d-40d9-9a9d-e1f109be9332" providerId="ADAL" clId="{254E072B-AF7A-4A21-8AC4-E3D7CA9360BC}" dt="2021-11-03T12:08:42.027" v="457"/>
            <ac:spMkLst>
              <pc:docMk/>
              <pc:sldMasterMk cId="0" sldId="2147483659"/>
              <pc:sldLayoutMk cId="0" sldId="2147483652"/>
              <ac:spMk id="48" creationId="{00000000-0000-0000-0000-000000000000}"/>
            </ac:spMkLst>
          </pc:spChg>
          <pc:spChg chg="mod">
            <ac:chgData name="Martin Brandl" userId="fc9dfb5d-5a3d-40d9-9a9d-e1f109be9332" providerId="ADAL" clId="{254E072B-AF7A-4A21-8AC4-E3D7CA9360BC}" dt="2021-11-03T12:08:42.027" v="457"/>
            <ac:spMkLst>
              <pc:docMk/>
              <pc:sldMasterMk cId="0" sldId="2147483659"/>
              <pc:sldLayoutMk cId="0" sldId="2147483652"/>
              <ac:spMk id="49" creationId="{00000000-0000-0000-0000-000000000000}"/>
            </ac:spMkLst>
          </pc:spChg>
          <pc:spChg chg="mod">
            <ac:chgData name="Martin Brandl" userId="fc9dfb5d-5a3d-40d9-9a9d-e1f109be9332" providerId="ADAL" clId="{254E072B-AF7A-4A21-8AC4-E3D7CA9360BC}" dt="2021-11-03T12:08:42.027" v="457"/>
            <ac:spMkLst>
              <pc:docMk/>
              <pc:sldMasterMk cId="0" sldId="2147483659"/>
              <pc:sldLayoutMk cId="0" sldId="2147483652"/>
              <ac:spMk id="50" creationId="{00000000-0000-0000-0000-000000000000}"/>
            </ac:spMkLst>
          </pc:spChg>
        </pc:sldLayoutChg>
        <pc:sldLayoutChg chg="del">
          <pc:chgData name="Martin Brandl" userId="fc9dfb5d-5a3d-40d9-9a9d-e1f109be9332" providerId="ADAL" clId="{254E072B-AF7A-4A21-8AC4-E3D7CA9360BC}" dt="2021-11-03T12:07:19.253" v="438" actId="47"/>
          <pc:sldLayoutMkLst>
            <pc:docMk/>
            <pc:sldMasterMk cId="0" sldId="2147483659"/>
            <pc:sldLayoutMk cId="0" sldId="2147483653"/>
          </pc:sldLayoutMkLst>
        </pc:sldLayoutChg>
        <pc:sldLayoutChg chg="modSp">
          <pc:chgData name="Martin Brandl" userId="fc9dfb5d-5a3d-40d9-9a9d-e1f109be9332" providerId="ADAL" clId="{254E072B-AF7A-4A21-8AC4-E3D7CA9360BC}" dt="2021-11-03T12:08:42.027" v="457"/>
          <pc:sldLayoutMkLst>
            <pc:docMk/>
            <pc:sldMasterMk cId="0" sldId="2147483659"/>
            <pc:sldLayoutMk cId="0" sldId="2147483654"/>
          </pc:sldLayoutMkLst>
          <pc:spChg chg="mod">
            <ac:chgData name="Martin Brandl" userId="fc9dfb5d-5a3d-40d9-9a9d-e1f109be9332" providerId="ADAL" clId="{254E072B-AF7A-4A21-8AC4-E3D7CA9360BC}" dt="2021-11-03T12:08:42.027" v="457"/>
            <ac:spMkLst>
              <pc:docMk/>
              <pc:sldMasterMk cId="0" sldId="2147483659"/>
              <pc:sldLayoutMk cId="0" sldId="2147483654"/>
              <ac:spMk id="57" creationId="{00000000-0000-0000-0000-000000000000}"/>
            </ac:spMkLst>
          </pc:spChg>
          <pc:spChg chg="mod">
            <ac:chgData name="Martin Brandl" userId="fc9dfb5d-5a3d-40d9-9a9d-e1f109be9332" providerId="ADAL" clId="{254E072B-AF7A-4A21-8AC4-E3D7CA9360BC}" dt="2021-11-03T12:08:42.027" v="457"/>
            <ac:spMkLst>
              <pc:docMk/>
              <pc:sldMasterMk cId="0" sldId="2147483659"/>
              <pc:sldLayoutMk cId="0" sldId="2147483654"/>
              <ac:spMk id="58" creationId="{00000000-0000-0000-0000-000000000000}"/>
            </ac:spMkLst>
          </pc:spChg>
          <pc:spChg chg="mod">
            <ac:chgData name="Martin Brandl" userId="fc9dfb5d-5a3d-40d9-9a9d-e1f109be9332" providerId="ADAL" clId="{254E072B-AF7A-4A21-8AC4-E3D7CA9360BC}" dt="2021-11-03T12:08:42.027" v="457"/>
            <ac:spMkLst>
              <pc:docMk/>
              <pc:sldMasterMk cId="0" sldId="2147483659"/>
              <pc:sldLayoutMk cId="0" sldId="2147483654"/>
              <ac:spMk id="59" creationId="{00000000-0000-0000-0000-000000000000}"/>
            </ac:spMkLst>
          </pc:spChg>
        </pc:sldLayoutChg>
        <pc:sldLayoutChg chg="modSp">
          <pc:chgData name="Martin Brandl" userId="fc9dfb5d-5a3d-40d9-9a9d-e1f109be9332" providerId="ADAL" clId="{254E072B-AF7A-4A21-8AC4-E3D7CA9360BC}" dt="2021-11-03T12:08:42.027" v="457"/>
          <pc:sldLayoutMkLst>
            <pc:docMk/>
            <pc:sldMasterMk cId="0" sldId="2147483659"/>
            <pc:sldLayoutMk cId="0" sldId="2147483655"/>
          </pc:sldLayoutMkLst>
          <pc:spChg chg="mod">
            <ac:chgData name="Martin Brandl" userId="fc9dfb5d-5a3d-40d9-9a9d-e1f109be9332" providerId="ADAL" clId="{254E072B-AF7A-4A21-8AC4-E3D7CA9360BC}" dt="2021-11-03T12:08:42.027" v="457"/>
            <ac:spMkLst>
              <pc:docMk/>
              <pc:sldMasterMk cId="0" sldId="2147483659"/>
              <pc:sldLayoutMk cId="0" sldId="2147483655"/>
              <ac:spMk id="61" creationId="{00000000-0000-0000-0000-000000000000}"/>
            </ac:spMkLst>
          </pc:spChg>
          <pc:spChg chg="mod">
            <ac:chgData name="Martin Brandl" userId="fc9dfb5d-5a3d-40d9-9a9d-e1f109be9332" providerId="ADAL" clId="{254E072B-AF7A-4A21-8AC4-E3D7CA9360BC}" dt="2021-11-03T12:08:42.027" v="457"/>
            <ac:spMkLst>
              <pc:docMk/>
              <pc:sldMasterMk cId="0" sldId="2147483659"/>
              <pc:sldLayoutMk cId="0" sldId="2147483655"/>
              <ac:spMk id="62" creationId="{00000000-0000-0000-0000-000000000000}"/>
            </ac:spMkLst>
          </pc:spChg>
          <pc:spChg chg="mod">
            <ac:chgData name="Martin Brandl" userId="fc9dfb5d-5a3d-40d9-9a9d-e1f109be9332" providerId="ADAL" clId="{254E072B-AF7A-4A21-8AC4-E3D7CA9360BC}" dt="2021-11-03T12:08:42.027" v="457"/>
            <ac:spMkLst>
              <pc:docMk/>
              <pc:sldMasterMk cId="0" sldId="2147483659"/>
              <pc:sldLayoutMk cId="0" sldId="2147483655"/>
              <ac:spMk id="63" creationId="{00000000-0000-0000-0000-000000000000}"/>
            </ac:spMkLst>
          </pc:spChg>
          <pc:spChg chg="mod">
            <ac:chgData name="Martin Brandl" userId="fc9dfb5d-5a3d-40d9-9a9d-e1f109be9332" providerId="ADAL" clId="{254E072B-AF7A-4A21-8AC4-E3D7CA9360BC}" dt="2021-11-03T12:08:42.027" v="457"/>
            <ac:spMkLst>
              <pc:docMk/>
              <pc:sldMasterMk cId="0" sldId="2147483659"/>
              <pc:sldLayoutMk cId="0" sldId="2147483655"/>
              <ac:spMk id="64" creationId="{00000000-0000-0000-0000-000000000000}"/>
            </ac:spMkLst>
          </pc:spChg>
          <pc:spChg chg="mod">
            <ac:chgData name="Martin Brandl" userId="fc9dfb5d-5a3d-40d9-9a9d-e1f109be9332" providerId="ADAL" clId="{254E072B-AF7A-4A21-8AC4-E3D7CA9360BC}" dt="2021-11-03T12:08:42.027" v="457"/>
            <ac:spMkLst>
              <pc:docMk/>
              <pc:sldMasterMk cId="0" sldId="2147483659"/>
              <pc:sldLayoutMk cId="0" sldId="2147483655"/>
              <ac:spMk id="65" creationId="{00000000-0000-0000-0000-000000000000}"/>
            </ac:spMkLst>
          </pc:spChg>
          <pc:spChg chg="mod">
            <ac:chgData name="Martin Brandl" userId="fc9dfb5d-5a3d-40d9-9a9d-e1f109be9332" providerId="ADAL" clId="{254E072B-AF7A-4A21-8AC4-E3D7CA9360BC}" dt="2021-11-03T12:08:42.027" v="457"/>
            <ac:spMkLst>
              <pc:docMk/>
              <pc:sldMasterMk cId="0" sldId="2147483659"/>
              <pc:sldLayoutMk cId="0" sldId="2147483655"/>
              <ac:spMk id="66" creationId="{00000000-0000-0000-0000-000000000000}"/>
            </ac:spMkLst>
          </pc:spChg>
        </pc:sldLayoutChg>
        <pc:sldLayoutChg chg="modSp">
          <pc:chgData name="Martin Brandl" userId="fc9dfb5d-5a3d-40d9-9a9d-e1f109be9332" providerId="ADAL" clId="{254E072B-AF7A-4A21-8AC4-E3D7CA9360BC}" dt="2021-11-03T12:08:42.027" v="457"/>
          <pc:sldLayoutMkLst>
            <pc:docMk/>
            <pc:sldMasterMk cId="0" sldId="2147483659"/>
            <pc:sldLayoutMk cId="0" sldId="2147483656"/>
          </pc:sldLayoutMkLst>
          <pc:spChg chg="mod">
            <ac:chgData name="Martin Brandl" userId="fc9dfb5d-5a3d-40d9-9a9d-e1f109be9332" providerId="ADAL" clId="{254E072B-AF7A-4A21-8AC4-E3D7CA9360BC}" dt="2021-11-03T12:08:42.027" v="457"/>
            <ac:spMkLst>
              <pc:docMk/>
              <pc:sldMasterMk cId="0" sldId="2147483659"/>
              <pc:sldLayoutMk cId="0" sldId="2147483656"/>
              <ac:spMk id="68" creationId="{00000000-0000-0000-0000-000000000000}"/>
            </ac:spMkLst>
          </pc:spChg>
          <pc:spChg chg="mod">
            <ac:chgData name="Martin Brandl" userId="fc9dfb5d-5a3d-40d9-9a9d-e1f109be9332" providerId="ADAL" clId="{254E072B-AF7A-4A21-8AC4-E3D7CA9360BC}" dt="2021-11-03T12:08:42.027" v="457"/>
            <ac:spMkLst>
              <pc:docMk/>
              <pc:sldMasterMk cId="0" sldId="2147483659"/>
              <pc:sldLayoutMk cId="0" sldId="2147483656"/>
              <ac:spMk id="69" creationId="{00000000-0000-0000-0000-000000000000}"/>
            </ac:spMkLst>
          </pc:spChg>
          <pc:spChg chg="mod">
            <ac:chgData name="Martin Brandl" userId="fc9dfb5d-5a3d-40d9-9a9d-e1f109be9332" providerId="ADAL" clId="{254E072B-AF7A-4A21-8AC4-E3D7CA9360BC}" dt="2021-11-03T12:08:42.027" v="457"/>
            <ac:spMkLst>
              <pc:docMk/>
              <pc:sldMasterMk cId="0" sldId="2147483659"/>
              <pc:sldLayoutMk cId="0" sldId="2147483656"/>
              <ac:spMk id="70" creationId="{00000000-0000-0000-0000-000000000000}"/>
            </ac:spMkLst>
          </pc:spChg>
          <pc:spChg chg="mod">
            <ac:chgData name="Martin Brandl" userId="fc9dfb5d-5a3d-40d9-9a9d-e1f109be9332" providerId="ADAL" clId="{254E072B-AF7A-4A21-8AC4-E3D7CA9360BC}" dt="2021-11-03T12:08:42.027" v="457"/>
            <ac:spMkLst>
              <pc:docMk/>
              <pc:sldMasterMk cId="0" sldId="2147483659"/>
              <pc:sldLayoutMk cId="0" sldId="2147483656"/>
              <ac:spMk id="71" creationId="{00000000-0000-0000-0000-000000000000}"/>
            </ac:spMkLst>
          </pc:spChg>
          <pc:spChg chg="mod">
            <ac:chgData name="Martin Brandl" userId="fc9dfb5d-5a3d-40d9-9a9d-e1f109be9332" providerId="ADAL" clId="{254E072B-AF7A-4A21-8AC4-E3D7CA9360BC}" dt="2021-11-03T12:08:42.027" v="457"/>
            <ac:spMkLst>
              <pc:docMk/>
              <pc:sldMasterMk cId="0" sldId="2147483659"/>
              <pc:sldLayoutMk cId="0" sldId="2147483656"/>
              <ac:spMk id="72" creationId="{00000000-0000-0000-0000-000000000000}"/>
            </ac:spMkLst>
          </pc:spChg>
          <pc:spChg chg="mod">
            <ac:chgData name="Martin Brandl" userId="fc9dfb5d-5a3d-40d9-9a9d-e1f109be9332" providerId="ADAL" clId="{254E072B-AF7A-4A21-8AC4-E3D7CA9360BC}" dt="2021-11-03T12:08:42.027" v="457"/>
            <ac:spMkLst>
              <pc:docMk/>
              <pc:sldMasterMk cId="0" sldId="2147483659"/>
              <pc:sldLayoutMk cId="0" sldId="2147483656"/>
              <ac:spMk id="73" creationId="{00000000-0000-0000-0000-000000000000}"/>
            </ac:spMkLst>
          </pc:spChg>
        </pc:sldLayoutChg>
        <pc:sldLayoutChg chg="modSp">
          <pc:chgData name="Martin Brandl" userId="fc9dfb5d-5a3d-40d9-9a9d-e1f109be9332" providerId="ADAL" clId="{254E072B-AF7A-4A21-8AC4-E3D7CA9360BC}" dt="2021-11-03T12:08:42.027" v="457"/>
          <pc:sldLayoutMkLst>
            <pc:docMk/>
            <pc:sldMasterMk cId="0" sldId="2147483659"/>
            <pc:sldLayoutMk cId="0" sldId="2147483657"/>
          </pc:sldLayoutMkLst>
          <pc:spChg chg="mod">
            <ac:chgData name="Martin Brandl" userId="fc9dfb5d-5a3d-40d9-9a9d-e1f109be9332" providerId="ADAL" clId="{254E072B-AF7A-4A21-8AC4-E3D7CA9360BC}" dt="2021-11-03T12:08:42.027" v="457"/>
            <ac:spMkLst>
              <pc:docMk/>
              <pc:sldMasterMk cId="0" sldId="2147483659"/>
              <pc:sldLayoutMk cId="0" sldId="2147483657"/>
              <ac:spMk id="75" creationId="{00000000-0000-0000-0000-000000000000}"/>
            </ac:spMkLst>
          </pc:spChg>
          <pc:spChg chg="mod">
            <ac:chgData name="Martin Brandl" userId="fc9dfb5d-5a3d-40d9-9a9d-e1f109be9332" providerId="ADAL" clId="{254E072B-AF7A-4A21-8AC4-E3D7CA9360BC}" dt="2021-11-03T12:08:42.027" v="457"/>
            <ac:spMkLst>
              <pc:docMk/>
              <pc:sldMasterMk cId="0" sldId="2147483659"/>
              <pc:sldLayoutMk cId="0" sldId="2147483657"/>
              <ac:spMk id="76" creationId="{00000000-0000-0000-0000-000000000000}"/>
            </ac:spMkLst>
          </pc:spChg>
          <pc:spChg chg="mod">
            <ac:chgData name="Martin Brandl" userId="fc9dfb5d-5a3d-40d9-9a9d-e1f109be9332" providerId="ADAL" clId="{254E072B-AF7A-4A21-8AC4-E3D7CA9360BC}" dt="2021-11-03T12:08:42.027" v="457"/>
            <ac:spMkLst>
              <pc:docMk/>
              <pc:sldMasterMk cId="0" sldId="2147483659"/>
              <pc:sldLayoutMk cId="0" sldId="2147483657"/>
              <ac:spMk id="77" creationId="{00000000-0000-0000-0000-000000000000}"/>
            </ac:spMkLst>
          </pc:spChg>
          <pc:spChg chg="mod">
            <ac:chgData name="Martin Brandl" userId="fc9dfb5d-5a3d-40d9-9a9d-e1f109be9332" providerId="ADAL" clId="{254E072B-AF7A-4A21-8AC4-E3D7CA9360BC}" dt="2021-11-03T12:08:42.027" v="457"/>
            <ac:spMkLst>
              <pc:docMk/>
              <pc:sldMasterMk cId="0" sldId="2147483659"/>
              <pc:sldLayoutMk cId="0" sldId="2147483657"/>
              <ac:spMk id="78" creationId="{00000000-0000-0000-0000-000000000000}"/>
            </ac:spMkLst>
          </pc:spChg>
          <pc:spChg chg="mod">
            <ac:chgData name="Martin Brandl" userId="fc9dfb5d-5a3d-40d9-9a9d-e1f109be9332" providerId="ADAL" clId="{254E072B-AF7A-4A21-8AC4-E3D7CA9360BC}" dt="2021-11-03T12:08:42.027" v="457"/>
            <ac:spMkLst>
              <pc:docMk/>
              <pc:sldMasterMk cId="0" sldId="2147483659"/>
              <pc:sldLayoutMk cId="0" sldId="2147483657"/>
              <ac:spMk id="79" creationId="{00000000-0000-0000-0000-000000000000}"/>
            </ac:spMkLst>
          </pc:spChg>
        </pc:sldLayoutChg>
        <pc:sldLayoutChg chg="modSp">
          <pc:chgData name="Martin Brandl" userId="fc9dfb5d-5a3d-40d9-9a9d-e1f109be9332" providerId="ADAL" clId="{254E072B-AF7A-4A21-8AC4-E3D7CA9360BC}" dt="2021-11-03T12:08:42.027" v="457"/>
          <pc:sldLayoutMkLst>
            <pc:docMk/>
            <pc:sldMasterMk cId="0" sldId="2147483659"/>
            <pc:sldLayoutMk cId="0" sldId="2147483658"/>
          </pc:sldLayoutMkLst>
          <pc:spChg chg="mod">
            <ac:chgData name="Martin Brandl" userId="fc9dfb5d-5a3d-40d9-9a9d-e1f109be9332" providerId="ADAL" clId="{254E072B-AF7A-4A21-8AC4-E3D7CA9360BC}" dt="2021-11-03T12:08:42.027" v="457"/>
            <ac:spMkLst>
              <pc:docMk/>
              <pc:sldMasterMk cId="0" sldId="2147483659"/>
              <pc:sldLayoutMk cId="0" sldId="2147483658"/>
              <ac:spMk id="81" creationId="{00000000-0000-0000-0000-000000000000}"/>
            </ac:spMkLst>
          </pc:spChg>
          <pc:spChg chg="mod">
            <ac:chgData name="Martin Brandl" userId="fc9dfb5d-5a3d-40d9-9a9d-e1f109be9332" providerId="ADAL" clId="{254E072B-AF7A-4A21-8AC4-E3D7CA9360BC}" dt="2021-11-03T12:08:42.027" v="457"/>
            <ac:spMkLst>
              <pc:docMk/>
              <pc:sldMasterMk cId="0" sldId="2147483659"/>
              <pc:sldLayoutMk cId="0" sldId="2147483658"/>
              <ac:spMk id="82" creationId="{00000000-0000-0000-0000-000000000000}"/>
            </ac:spMkLst>
          </pc:spChg>
          <pc:spChg chg="mod">
            <ac:chgData name="Martin Brandl" userId="fc9dfb5d-5a3d-40d9-9a9d-e1f109be9332" providerId="ADAL" clId="{254E072B-AF7A-4A21-8AC4-E3D7CA9360BC}" dt="2021-11-03T12:08:42.027" v="457"/>
            <ac:spMkLst>
              <pc:docMk/>
              <pc:sldMasterMk cId="0" sldId="2147483659"/>
              <pc:sldLayoutMk cId="0" sldId="2147483658"/>
              <ac:spMk id="83" creationId="{00000000-0000-0000-0000-000000000000}"/>
            </ac:spMkLst>
          </pc:spChg>
          <pc:spChg chg="mod">
            <ac:chgData name="Martin Brandl" userId="fc9dfb5d-5a3d-40d9-9a9d-e1f109be9332" providerId="ADAL" clId="{254E072B-AF7A-4A21-8AC4-E3D7CA9360BC}" dt="2021-11-03T12:08:42.027" v="457"/>
            <ac:spMkLst>
              <pc:docMk/>
              <pc:sldMasterMk cId="0" sldId="2147483659"/>
              <pc:sldLayoutMk cId="0" sldId="2147483658"/>
              <ac:spMk id="84" creationId="{00000000-0000-0000-0000-000000000000}"/>
            </ac:spMkLst>
          </pc:spChg>
          <pc:spChg chg="mod">
            <ac:chgData name="Martin Brandl" userId="fc9dfb5d-5a3d-40d9-9a9d-e1f109be9332" providerId="ADAL" clId="{254E072B-AF7A-4A21-8AC4-E3D7CA9360BC}" dt="2021-11-03T12:08:42.027" v="457"/>
            <ac:spMkLst>
              <pc:docMk/>
              <pc:sldMasterMk cId="0" sldId="2147483659"/>
              <pc:sldLayoutMk cId="0" sldId="2147483658"/>
              <ac:spMk id="85" creationId="{00000000-0000-0000-0000-000000000000}"/>
            </ac:spMkLst>
          </pc:spChg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3696C7-4EC5-4162-A58B-9793F868B11D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EF8C7970-736C-420B-B8F1-2C2EDDC95055}">
      <dgm:prSet phldrT="[Text]"/>
      <dgm:spPr/>
      <dgm:t>
        <a:bodyPr/>
        <a:lstStyle/>
        <a:p>
          <a:pPr>
            <a:spcAft>
              <a:spcPts val="600"/>
            </a:spcAft>
          </a:pPr>
          <a:r>
            <a:rPr lang="en-US" b="1" noProof="0"/>
            <a:t>Transducer (Sensor)</a:t>
          </a:r>
        </a:p>
        <a:p>
          <a:pPr>
            <a:spcAft>
              <a:spcPct val="35000"/>
            </a:spcAft>
          </a:pPr>
          <a:r>
            <a:rPr lang="en-US" b="0" noProof="0"/>
            <a:t>(Converts a physical or chemical quantity into an electrical signal)</a:t>
          </a:r>
          <a:endParaRPr lang="de-AT" b="0" noProof="0"/>
        </a:p>
      </dgm:t>
    </dgm:pt>
    <dgm:pt modelId="{BF34FD6C-8D48-4563-B7D6-C4B37612517B}" type="parTrans" cxnId="{7117F304-C7B1-4141-9CA9-EAC498BCB97A}">
      <dgm:prSet/>
      <dgm:spPr/>
      <dgm:t>
        <a:bodyPr/>
        <a:lstStyle/>
        <a:p>
          <a:endParaRPr lang="de-AT"/>
        </a:p>
      </dgm:t>
    </dgm:pt>
    <dgm:pt modelId="{A0E69C24-F2DF-42FA-B91F-4E4EFC186D4B}" type="sibTrans" cxnId="{7117F304-C7B1-4141-9CA9-EAC498BCB97A}">
      <dgm:prSet/>
      <dgm:spPr/>
      <dgm:t>
        <a:bodyPr/>
        <a:lstStyle/>
        <a:p>
          <a:endParaRPr lang="de-AT"/>
        </a:p>
      </dgm:t>
    </dgm:pt>
    <dgm:pt modelId="{078CA3B5-757E-411D-9A6D-E9A5E8AF5F6F}">
      <dgm:prSet phldrT="[Text]" custT="1"/>
      <dgm:spPr/>
      <dgm:t>
        <a:bodyPr/>
        <a:lstStyle/>
        <a:p>
          <a:pPr>
            <a:spcAft>
              <a:spcPts val="600"/>
            </a:spcAft>
          </a:pPr>
          <a:r>
            <a:rPr lang="de-AT" sz="1400" b="1" kern="1200" noProof="0">
              <a:solidFill>
                <a:srgbClr val="FFFFFF"/>
              </a:solidFill>
              <a:latin typeface="+mn-lt"/>
              <a:ea typeface="+mn-ea"/>
              <a:cs typeface="+mn-cs"/>
            </a:rPr>
            <a:t>Signal </a:t>
          </a:r>
          <a:r>
            <a:rPr lang="de-AT" sz="1400" b="1" kern="1200" noProof="0" err="1">
              <a:solidFill>
                <a:srgbClr val="FFFFFF"/>
              </a:solidFill>
              <a:latin typeface="+mn-lt"/>
              <a:ea typeface="+mn-ea"/>
              <a:cs typeface="+mn-cs"/>
            </a:rPr>
            <a:t>processing</a:t>
          </a:r>
          <a:br>
            <a:rPr lang="de-AT" sz="1400" b="1" kern="1200" noProof="0">
              <a:latin typeface="+mn-lt"/>
            </a:rPr>
          </a:br>
          <a:r>
            <a:rPr lang="de-AT" sz="1400" b="0" kern="1200" noProof="0">
              <a:solidFill>
                <a:srgbClr val="FFFFFF"/>
              </a:solidFill>
              <a:latin typeface="+mn-lt"/>
              <a:ea typeface="+mn-ea"/>
              <a:cs typeface="+mn-cs"/>
              <a:sym typeface="Arial" pitchFamily="-65" charset="0"/>
            </a:rPr>
            <a:t>(Sampling, </a:t>
          </a:r>
          <a:r>
            <a:rPr lang="de-AT" sz="1400" b="0" kern="1200" noProof="0" err="1">
              <a:solidFill>
                <a:srgbClr val="FFFFFF"/>
              </a:solidFill>
              <a:latin typeface="+mn-lt"/>
              <a:ea typeface="+mn-ea"/>
              <a:cs typeface="+mn-cs"/>
              <a:sym typeface="Arial" pitchFamily="-65" charset="0"/>
            </a:rPr>
            <a:t>amplification</a:t>
          </a:r>
          <a:r>
            <a:rPr lang="de-AT" sz="1400" b="0" kern="1200" noProof="0">
              <a:solidFill>
                <a:srgbClr val="FFFFFF"/>
              </a:solidFill>
              <a:latin typeface="+mn-lt"/>
              <a:ea typeface="+mn-ea"/>
              <a:cs typeface="+mn-cs"/>
              <a:sym typeface="Arial" pitchFamily="-65" charset="0"/>
            </a:rPr>
            <a:t>, </a:t>
          </a:r>
          <a:r>
            <a:rPr lang="de-AT" sz="1400" b="0" kern="1200" noProof="0" err="1">
              <a:solidFill>
                <a:srgbClr val="FFFFFF"/>
              </a:solidFill>
              <a:latin typeface="+mn-lt"/>
              <a:ea typeface="+mn-ea"/>
              <a:cs typeface="+mn-cs"/>
              <a:sym typeface="Arial" pitchFamily="-65" charset="0"/>
            </a:rPr>
            <a:t>filtering</a:t>
          </a:r>
          <a:r>
            <a:rPr lang="de-AT" sz="1400" b="0" kern="1200" noProof="0">
              <a:solidFill>
                <a:srgbClr val="FFFFFF"/>
              </a:solidFill>
              <a:latin typeface="+mn-lt"/>
              <a:ea typeface="+mn-ea"/>
              <a:cs typeface="+mn-cs"/>
              <a:sym typeface="Arial" pitchFamily="-65" charset="0"/>
            </a:rPr>
            <a:t>…)</a:t>
          </a:r>
          <a:endParaRPr lang="de-AT" sz="1400" b="0" kern="1200" noProof="0">
            <a:solidFill>
              <a:srgbClr val="FFFFFF"/>
            </a:solidFill>
            <a:latin typeface="+mn-lt"/>
            <a:ea typeface="+mn-ea"/>
            <a:cs typeface="+mn-cs"/>
          </a:endParaRPr>
        </a:p>
      </dgm:t>
    </dgm:pt>
    <dgm:pt modelId="{5B1F207C-0A4C-4579-9F36-ACC4362A6091}" type="parTrans" cxnId="{8812FB2D-D7DF-42A3-8CDA-D4022DF53BDA}">
      <dgm:prSet/>
      <dgm:spPr/>
      <dgm:t>
        <a:bodyPr/>
        <a:lstStyle/>
        <a:p>
          <a:endParaRPr lang="de-AT"/>
        </a:p>
      </dgm:t>
    </dgm:pt>
    <dgm:pt modelId="{DD2E16FC-55F6-425C-AA82-07A0D50C715B}" type="sibTrans" cxnId="{8812FB2D-D7DF-42A3-8CDA-D4022DF53BDA}">
      <dgm:prSet/>
      <dgm:spPr/>
      <dgm:t>
        <a:bodyPr/>
        <a:lstStyle/>
        <a:p>
          <a:endParaRPr lang="de-AT"/>
        </a:p>
      </dgm:t>
    </dgm:pt>
    <dgm:pt modelId="{E69A8AC8-3E7D-4751-85F5-5850536CCF06}">
      <dgm:prSet/>
      <dgm:spPr/>
      <dgm:t>
        <a:bodyPr/>
        <a:lstStyle/>
        <a:p>
          <a:r>
            <a:rPr lang="de-AT" b="1" noProof="0"/>
            <a:t>Data </a:t>
          </a:r>
          <a:r>
            <a:rPr lang="de-AT" b="1" noProof="0" err="1"/>
            <a:t>communication</a:t>
          </a:r>
          <a:br>
            <a:rPr lang="de-AT" b="1" noProof="0"/>
          </a:br>
          <a:r>
            <a:rPr lang="de-AT" b="1" noProof="0"/>
            <a:t> </a:t>
          </a:r>
          <a:r>
            <a:rPr lang="en-US" b="0" noProof="0"/>
            <a:t>(communication system for connecting the sensors)</a:t>
          </a:r>
          <a:endParaRPr lang="de-AT" b="0" noProof="0">
            <a:latin typeface="Calibri" pitchFamily="34" charset="0"/>
            <a:ea typeface="ヒラギノ角ゴ ProN W3" pitchFamily="-65" charset="-128"/>
            <a:cs typeface="ヒラギノ角ゴ ProN W3" pitchFamily="-65" charset="-128"/>
            <a:sym typeface="Arial" pitchFamily="-65" charset="0"/>
          </a:endParaRPr>
        </a:p>
      </dgm:t>
    </dgm:pt>
    <dgm:pt modelId="{60C4B5FC-8022-4C8D-813F-BBD887B5442E}" type="parTrans" cxnId="{DD408546-2507-4A71-B540-F898487BC11D}">
      <dgm:prSet/>
      <dgm:spPr/>
      <dgm:t>
        <a:bodyPr/>
        <a:lstStyle/>
        <a:p>
          <a:endParaRPr lang="de-AT"/>
        </a:p>
      </dgm:t>
    </dgm:pt>
    <dgm:pt modelId="{CC59FA90-4E84-49C6-BE76-64344CBF35B9}" type="sibTrans" cxnId="{DD408546-2507-4A71-B540-F898487BC11D}">
      <dgm:prSet/>
      <dgm:spPr/>
      <dgm:t>
        <a:bodyPr/>
        <a:lstStyle/>
        <a:p>
          <a:endParaRPr lang="de-AT"/>
        </a:p>
      </dgm:t>
    </dgm:pt>
    <dgm:pt modelId="{F4C3E7BD-C3FE-4294-9B3F-BEABBAD4CA45}">
      <dgm:prSet phldrT="[Text]"/>
      <dgm:spPr/>
      <dgm:t>
        <a:bodyPr/>
        <a:lstStyle/>
        <a:p>
          <a:r>
            <a:rPr lang="de-AT" b="1" noProof="0">
              <a:latin typeface="+mj-lt"/>
            </a:rPr>
            <a:t>Software</a:t>
          </a:r>
          <a:br>
            <a:rPr lang="de-AT" b="1" noProof="0">
              <a:latin typeface="+mj-lt"/>
            </a:rPr>
          </a:br>
          <a:r>
            <a:rPr lang="de-AT" noProof="0">
              <a:latin typeface="+mj-lt"/>
              <a:ea typeface="ヒラギノ角ゴ ProN W3" pitchFamily="-65" charset="-128"/>
              <a:cs typeface="ヒラギノ角ゴ ProN W3" pitchFamily="-65" charset="-128"/>
              <a:sym typeface="Arial" pitchFamily="-65" charset="0"/>
            </a:rPr>
            <a:t>(„</a:t>
          </a:r>
          <a:r>
            <a:rPr lang="de-AT" noProof="0" err="1">
              <a:latin typeface="+mj-lt"/>
              <a:ea typeface="ヒラギノ角ゴ ProN W3" pitchFamily="-65" charset="-128"/>
              <a:cs typeface="ヒラギノ角ゴ ProN W3" pitchFamily="-65" charset="-128"/>
              <a:sym typeface="Arial" pitchFamily="-65" charset="0"/>
            </a:rPr>
            <a:t>Intelligence</a:t>
          </a:r>
          <a:r>
            <a:rPr lang="de-AT" noProof="0">
              <a:latin typeface="+mj-lt"/>
              <a:ea typeface="ヒラギノ角ゴ ProN W3" pitchFamily="-65" charset="-128"/>
              <a:cs typeface="ヒラギノ角ゴ ProN W3" pitchFamily="-65" charset="-128"/>
              <a:sym typeface="Arial" pitchFamily="-65" charset="0"/>
            </a:rPr>
            <a:t>“ </a:t>
          </a:r>
          <a:r>
            <a:rPr lang="de-AT" noProof="0" err="1">
              <a:latin typeface="+mj-lt"/>
              <a:ea typeface="ヒラギノ角ゴ ProN W3" pitchFamily="-65" charset="-128"/>
              <a:cs typeface="ヒラギノ角ゴ ProN W3" pitchFamily="-65" charset="-128"/>
              <a:sym typeface="Arial" pitchFamily="-65" charset="0"/>
            </a:rPr>
            <a:t>for</a:t>
          </a:r>
          <a:r>
            <a:rPr lang="de-AT" noProof="0">
              <a:latin typeface="+mj-lt"/>
              <a:ea typeface="ヒラギノ角ゴ ProN W3" pitchFamily="-65" charset="-128"/>
              <a:cs typeface="ヒラギノ角ゴ ProN W3" pitchFamily="-65" charset="-128"/>
              <a:sym typeface="Arial" pitchFamily="-65" charset="0"/>
            </a:rPr>
            <a:t> </a:t>
          </a:r>
          <a:r>
            <a:rPr lang="de-AT" noProof="0" err="1">
              <a:latin typeface="+mj-lt"/>
              <a:ea typeface="ヒラギノ角ゴ ProN W3" pitchFamily="-65" charset="-128"/>
              <a:cs typeface="ヒラギノ角ゴ ProN W3" pitchFamily="-65" charset="-128"/>
              <a:sym typeface="Arial" pitchFamily="-65" charset="0"/>
            </a:rPr>
            <a:t>classification</a:t>
          </a:r>
          <a:r>
            <a:rPr lang="de-AT" noProof="0">
              <a:latin typeface="+mj-lt"/>
              <a:ea typeface="ヒラギノ角ゴ ProN W3" pitchFamily="-65" charset="-128"/>
              <a:cs typeface="ヒラギノ角ゴ ProN W3" pitchFamily="-65" charset="-128"/>
              <a:sym typeface="Arial" pitchFamily="-65" charset="0"/>
            </a:rPr>
            <a:t> </a:t>
          </a:r>
          <a:r>
            <a:rPr lang="de-AT" noProof="0" err="1">
              <a:latin typeface="+mj-lt"/>
              <a:ea typeface="ヒラギノ角ゴ ProN W3" pitchFamily="-65" charset="-128"/>
              <a:cs typeface="ヒラギノ角ゴ ProN W3" pitchFamily="-65" charset="-128"/>
              <a:sym typeface="Arial" pitchFamily="-65" charset="0"/>
            </a:rPr>
            <a:t>of</a:t>
          </a:r>
          <a:r>
            <a:rPr lang="de-AT" noProof="0">
              <a:latin typeface="+mj-lt"/>
              <a:ea typeface="ヒラギノ角ゴ ProN W3" pitchFamily="-65" charset="-128"/>
              <a:cs typeface="ヒラギノ角ゴ ProN W3" pitchFamily="-65" charset="-128"/>
              <a:sym typeface="Arial" pitchFamily="-65" charset="0"/>
            </a:rPr>
            <a:t> </a:t>
          </a:r>
          <a:r>
            <a:rPr lang="de-AT" noProof="0" err="1">
              <a:latin typeface="+mj-lt"/>
              <a:ea typeface="ヒラギノ角ゴ ProN W3" pitchFamily="-65" charset="-128"/>
              <a:cs typeface="ヒラギノ角ゴ ProN W3" pitchFamily="-65" charset="-128"/>
              <a:sym typeface="Arial" pitchFamily="-65" charset="0"/>
            </a:rPr>
            <a:t>data</a:t>
          </a:r>
          <a:r>
            <a:rPr lang="de-AT" noProof="0">
              <a:latin typeface="+mj-lt"/>
              <a:ea typeface="ヒラギノ角ゴ ProN W3" pitchFamily="-65" charset="-128"/>
              <a:cs typeface="ヒラギノ角ゴ ProN W3" pitchFamily="-65" charset="-128"/>
              <a:sym typeface="Arial" pitchFamily="-65" charset="0"/>
            </a:rPr>
            <a:t>)</a:t>
          </a:r>
          <a:endParaRPr lang="de-AT" noProof="0">
            <a:latin typeface="+mj-lt"/>
          </a:endParaRPr>
        </a:p>
      </dgm:t>
    </dgm:pt>
    <dgm:pt modelId="{A67C739F-58D1-47DA-AC0D-66EF18A1BC78}" type="parTrans" cxnId="{DC18728F-DCB7-4056-9D84-3327FFDC561D}">
      <dgm:prSet/>
      <dgm:spPr/>
      <dgm:t>
        <a:bodyPr/>
        <a:lstStyle/>
        <a:p>
          <a:endParaRPr lang="de-AT"/>
        </a:p>
      </dgm:t>
    </dgm:pt>
    <dgm:pt modelId="{18714601-72CD-42D3-8788-0B11166BAD50}" type="sibTrans" cxnId="{DC18728F-DCB7-4056-9D84-3327FFDC561D}">
      <dgm:prSet/>
      <dgm:spPr/>
      <dgm:t>
        <a:bodyPr/>
        <a:lstStyle/>
        <a:p>
          <a:endParaRPr lang="de-AT"/>
        </a:p>
      </dgm:t>
    </dgm:pt>
    <dgm:pt modelId="{5E1280DB-EE50-448A-B53C-F50096CA346E}" type="pres">
      <dgm:prSet presAssocID="{B03696C7-4EC5-4162-A58B-9793F868B11D}" presName="linearFlow" presStyleCnt="0">
        <dgm:presLayoutVars>
          <dgm:dir/>
          <dgm:resizeHandles val="exact"/>
        </dgm:presLayoutVars>
      </dgm:prSet>
      <dgm:spPr/>
    </dgm:pt>
    <dgm:pt modelId="{7F2F4604-271E-4DD3-B564-581AB4DB1619}" type="pres">
      <dgm:prSet presAssocID="{EF8C7970-736C-420B-B8F1-2C2EDDC95055}" presName="composite" presStyleCnt="0"/>
      <dgm:spPr/>
    </dgm:pt>
    <dgm:pt modelId="{02F8BB4E-C9FE-457D-B078-288870C22470}" type="pres">
      <dgm:prSet presAssocID="{EF8C7970-736C-420B-B8F1-2C2EDDC95055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75D566AE-C03E-4E90-B6B4-F35E1911EA16}" type="pres">
      <dgm:prSet presAssocID="{EF8C7970-736C-420B-B8F1-2C2EDDC95055}" presName="txShp" presStyleLbl="node1" presStyleIdx="0" presStyleCnt="4">
        <dgm:presLayoutVars>
          <dgm:bulletEnabled val="1"/>
        </dgm:presLayoutVars>
      </dgm:prSet>
      <dgm:spPr/>
    </dgm:pt>
    <dgm:pt modelId="{137C41F2-609E-4945-ADD5-FF2CABDCA052}" type="pres">
      <dgm:prSet presAssocID="{A0E69C24-F2DF-42FA-B91F-4E4EFC186D4B}" presName="spacing" presStyleCnt="0"/>
      <dgm:spPr/>
    </dgm:pt>
    <dgm:pt modelId="{6A7F2C0A-40FE-45A9-8989-71C781C71C3C}" type="pres">
      <dgm:prSet presAssocID="{078CA3B5-757E-411D-9A6D-E9A5E8AF5F6F}" presName="composite" presStyleCnt="0"/>
      <dgm:spPr/>
    </dgm:pt>
    <dgm:pt modelId="{342B1120-008F-4833-9CC0-387B01604F90}" type="pres">
      <dgm:prSet presAssocID="{078CA3B5-757E-411D-9A6D-E9A5E8AF5F6F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86886FD5-784C-481E-8DEE-A6E72EA32101}" type="pres">
      <dgm:prSet presAssocID="{078CA3B5-757E-411D-9A6D-E9A5E8AF5F6F}" presName="txShp" presStyleLbl="node1" presStyleIdx="1" presStyleCnt="4" custLinFactNeighborX="-845" custLinFactNeighborY="-1462">
        <dgm:presLayoutVars>
          <dgm:bulletEnabled val="1"/>
        </dgm:presLayoutVars>
      </dgm:prSet>
      <dgm:spPr/>
    </dgm:pt>
    <dgm:pt modelId="{B3A06D06-7F62-4A68-8490-63C9008FBA7F}" type="pres">
      <dgm:prSet presAssocID="{DD2E16FC-55F6-425C-AA82-07A0D50C715B}" presName="spacing" presStyleCnt="0"/>
      <dgm:spPr/>
    </dgm:pt>
    <dgm:pt modelId="{B6760E41-A64B-4BD2-B673-FDDCBA4BF288}" type="pres">
      <dgm:prSet presAssocID="{F4C3E7BD-C3FE-4294-9B3F-BEABBAD4CA45}" presName="composite" presStyleCnt="0"/>
      <dgm:spPr/>
    </dgm:pt>
    <dgm:pt modelId="{D41A4061-7E3B-438C-BC55-535B16AB069F}" type="pres">
      <dgm:prSet presAssocID="{F4C3E7BD-C3FE-4294-9B3F-BEABBAD4CA45}" presName="imgShp" presStyleLbl="fgImgPlace1" presStyleIdx="2" presStyleCnt="4" custLinFactNeighborX="2804" custLinFactNeighborY="15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C0D6066-34ED-41E7-9423-5BED4199699E}" type="pres">
      <dgm:prSet presAssocID="{F4C3E7BD-C3FE-4294-9B3F-BEABBAD4CA45}" presName="txShp" presStyleLbl="node1" presStyleIdx="2" presStyleCnt="4">
        <dgm:presLayoutVars>
          <dgm:bulletEnabled val="1"/>
        </dgm:presLayoutVars>
      </dgm:prSet>
      <dgm:spPr/>
    </dgm:pt>
    <dgm:pt modelId="{002A60EB-1E86-4B86-B6E2-2DE6062ABF9E}" type="pres">
      <dgm:prSet presAssocID="{18714601-72CD-42D3-8788-0B11166BAD50}" presName="spacing" presStyleCnt="0"/>
      <dgm:spPr/>
    </dgm:pt>
    <dgm:pt modelId="{D13D662E-4D37-461A-9F8C-88E8AAF26001}" type="pres">
      <dgm:prSet presAssocID="{E69A8AC8-3E7D-4751-85F5-5850536CCF06}" presName="composite" presStyleCnt="0"/>
      <dgm:spPr/>
    </dgm:pt>
    <dgm:pt modelId="{BA92A19D-30E7-4DFD-B7C0-E7D77A264BC3}" type="pres">
      <dgm:prSet presAssocID="{E69A8AC8-3E7D-4751-85F5-5850536CCF06}" presName="imgShp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5FB33116-BA58-467E-8D2B-95D5D5E495F4}" type="pres">
      <dgm:prSet presAssocID="{E69A8AC8-3E7D-4751-85F5-5850536CCF06}" presName="txShp" presStyleLbl="node1" presStyleIdx="3" presStyleCnt="4" custLinFactNeighborX="1165" custLinFactNeighborY="-6536">
        <dgm:presLayoutVars>
          <dgm:bulletEnabled val="1"/>
        </dgm:presLayoutVars>
      </dgm:prSet>
      <dgm:spPr/>
    </dgm:pt>
  </dgm:ptLst>
  <dgm:cxnLst>
    <dgm:cxn modelId="{7117F304-C7B1-4141-9CA9-EAC498BCB97A}" srcId="{B03696C7-4EC5-4162-A58B-9793F868B11D}" destId="{EF8C7970-736C-420B-B8F1-2C2EDDC95055}" srcOrd="0" destOrd="0" parTransId="{BF34FD6C-8D48-4563-B7D6-C4B37612517B}" sibTransId="{A0E69C24-F2DF-42FA-B91F-4E4EFC186D4B}"/>
    <dgm:cxn modelId="{8812FB2D-D7DF-42A3-8CDA-D4022DF53BDA}" srcId="{B03696C7-4EC5-4162-A58B-9793F868B11D}" destId="{078CA3B5-757E-411D-9A6D-E9A5E8AF5F6F}" srcOrd="1" destOrd="0" parTransId="{5B1F207C-0A4C-4579-9F36-ACC4362A6091}" sibTransId="{DD2E16FC-55F6-425C-AA82-07A0D50C715B}"/>
    <dgm:cxn modelId="{9ECCAD64-47DF-4683-8CA4-7ACBA465AE3B}" type="presOf" srcId="{F4C3E7BD-C3FE-4294-9B3F-BEABBAD4CA45}" destId="{9C0D6066-34ED-41E7-9423-5BED4199699E}" srcOrd="0" destOrd="0" presId="urn:microsoft.com/office/officeart/2005/8/layout/vList3"/>
    <dgm:cxn modelId="{DD408546-2507-4A71-B540-F898487BC11D}" srcId="{B03696C7-4EC5-4162-A58B-9793F868B11D}" destId="{E69A8AC8-3E7D-4751-85F5-5850536CCF06}" srcOrd="3" destOrd="0" parTransId="{60C4B5FC-8022-4C8D-813F-BBD887B5442E}" sibTransId="{CC59FA90-4E84-49C6-BE76-64344CBF35B9}"/>
    <dgm:cxn modelId="{D78BE569-4629-45B5-B402-A7D81EEEAB70}" type="presOf" srcId="{078CA3B5-757E-411D-9A6D-E9A5E8AF5F6F}" destId="{86886FD5-784C-481E-8DEE-A6E72EA32101}" srcOrd="0" destOrd="0" presId="urn:microsoft.com/office/officeart/2005/8/layout/vList3"/>
    <dgm:cxn modelId="{2B09ED49-FFD6-424B-A1F7-1406164859B0}" type="presOf" srcId="{E69A8AC8-3E7D-4751-85F5-5850536CCF06}" destId="{5FB33116-BA58-467E-8D2B-95D5D5E495F4}" srcOrd="0" destOrd="0" presId="urn:microsoft.com/office/officeart/2005/8/layout/vList3"/>
    <dgm:cxn modelId="{DC18728F-DCB7-4056-9D84-3327FFDC561D}" srcId="{B03696C7-4EC5-4162-A58B-9793F868B11D}" destId="{F4C3E7BD-C3FE-4294-9B3F-BEABBAD4CA45}" srcOrd="2" destOrd="0" parTransId="{A67C739F-58D1-47DA-AC0D-66EF18A1BC78}" sibTransId="{18714601-72CD-42D3-8788-0B11166BAD50}"/>
    <dgm:cxn modelId="{3AACFD9A-5BFD-486F-86F9-F888B9B9A08C}" type="presOf" srcId="{EF8C7970-736C-420B-B8F1-2C2EDDC95055}" destId="{75D566AE-C03E-4E90-B6B4-F35E1911EA16}" srcOrd="0" destOrd="0" presId="urn:microsoft.com/office/officeart/2005/8/layout/vList3"/>
    <dgm:cxn modelId="{AAFBE1F7-4B41-46DD-A71B-3AC1B1AC8F00}" type="presOf" srcId="{B03696C7-4EC5-4162-A58B-9793F868B11D}" destId="{5E1280DB-EE50-448A-B53C-F50096CA346E}" srcOrd="0" destOrd="0" presId="urn:microsoft.com/office/officeart/2005/8/layout/vList3"/>
    <dgm:cxn modelId="{75B0E949-EC17-4004-8878-7376D3BDF027}" type="presParOf" srcId="{5E1280DB-EE50-448A-B53C-F50096CA346E}" destId="{7F2F4604-271E-4DD3-B564-581AB4DB1619}" srcOrd="0" destOrd="0" presId="urn:microsoft.com/office/officeart/2005/8/layout/vList3"/>
    <dgm:cxn modelId="{69C2AC72-1004-4C65-BC31-ED7611864897}" type="presParOf" srcId="{7F2F4604-271E-4DD3-B564-581AB4DB1619}" destId="{02F8BB4E-C9FE-457D-B078-288870C22470}" srcOrd="0" destOrd="0" presId="urn:microsoft.com/office/officeart/2005/8/layout/vList3"/>
    <dgm:cxn modelId="{1AC00CC5-A1ED-47CF-9CA0-D298AD0FDB2C}" type="presParOf" srcId="{7F2F4604-271E-4DD3-B564-581AB4DB1619}" destId="{75D566AE-C03E-4E90-B6B4-F35E1911EA16}" srcOrd="1" destOrd="0" presId="urn:microsoft.com/office/officeart/2005/8/layout/vList3"/>
    <dgm:cxn modelId="{844F37F7-D5EF-49B5-8339-849CF233062B}" type="presParOf" srcId="{5E1280DB-EE50-448A-B53C-F50096CA346E}" destId="{137C41F2-609E-4945-ADD5-FF2CABDCA052}" srcOrd="1" destOrd="0" presId="urn:microsoft.com/office/officeart/2005/8/layout/vList3"/>
    <dgm:cxn modelId="{7FE27C0C-E01E-4A21-905A-B9EBEE6B0D8A}" type="presParOf" srcId="{5E1280DB-EE50-448A-B53C-F50096CA346E}" destId="{6A7F2C0A-40FE-45A9-8989-71C781C71C3C}" srcOrd="2" destOrd="0" presId="urn:microsoft.com/office/officeart/2005/8/layout/vList3"/>
    <dgm:cxn modelId="{A461E71E-7C12-4CB8-8E5F-5B9E9AA3A073}" type="presParOf" srcId="{6A7F2C0A-40FE-45A9-8989-71C781C71C3C}" destId="{342B1120-008F-4833-9CC0-387B01604F90}" srcOrd="0" destOrd="0" presId="urn:microsoft.com/office/officeart/2005/8/layout/vList3"/>
    <dgm:cxn modelId="{1D75964F-483B-4F1F-8DA8-757F6389C1C5}" type="presParOf" srcId="{6A7F2C0A-40FE-45A9-8989-71C781C71C3C}" destId="{86886FD5-784C-481E-8DEE-A6E72EA32101}" srcOrd="1" destOrd="0" presId="urn:microsoft.com/office/officeart/2005/8/layout/vList3"/>
    <dgm:cxn modelId="{B451DD46-B80D-4BC2-BC06-AD9326AE23CE}" type="presParOf" srcId="{5E1280DB-EE50-448A-B53C-F50096CA346E}" destId="{B3A06D06-7F62-4A68-8490-63C9008FBA7F}" srcOrd="3" destOrd="0" presId="urn:microsoft.com/office/officeart/2005/8/layout/vList3"/>
    <dgm:cxn modelId="{ADD5B61B-6B05-41DF-9D9F-E7B452E36E49}" type="presParOf" srcId="{5E1280DB-EE50-448A-B53C-F50096CA346E}" destId="{B6760E41-A64B-4BD2-B673-FDDCBA4BF288}" srcOrd="4" destOrd="0" presId="urn:microsoft.com/office/officeart/2005/8/layout/vList3"/>
    <dgm:cxn modelId="{EBAA2F40-68E2-4BD3-A9CA-BF05C9E6BADE}" type="presParOf" srcId="{B6760E41-A64B-4BD2-B673-FDDCBA4BF288}" destId="{D41A4061-7E3B-438C-BC55-535B16AB069F}" srcOrd="0" destOrd="0" presId="urn:microsoft.com/office/officeart/2005/8/layout/vList3"/>
    <dgm:cxn modelId="{2C6A215D-02D4-44F3-A304-EB5667B72FBE}" type="presParOf" srcId="{B6760E41-A64B-4BD2-B673-FDDCBA4BF288}" destId="{9C0D6066-34ED-41E7-9423-5BED4199699E}" srcOrd="1" destOrd="0" presId="urn:microsoft.com/office/officeart/2005/8/layout/vList3"/>
    <dgm:cxn modelId="{D48CD370-6087-44C8-BE71-DBA84500A771}" type="presParOf" srcId="{5E1280DB-EE50-448A-B53C-F50096CA346E}" destId="{002A60EB-1E86-4B86-B6E2-2DE6062ABF9E}" srcOrd="5" destOrd="0" presId="urn:microsoft.com/office/officeart/2005/8/layout/vList3"/>
    <dgm:cxn modelId="{879A644F-D394-4671-B70B-AF0F48598941}" type="presParOf" srcId="{5E1280DB-EE50-448A-B53C-F50096CA346E}" destId="{D13D662E-4D37-461A-9F8C-88E8AAF26001}" srcOrd="6" destOrd="0" presId="urn:microsoft.com/office/officeart/2005/8/layout/vList3"/>
    <dgm:cxn modelId="{6FB0C72E-D024-4491-9531-50B45850B606}" type="presParOf" srcId="{D13D662E-4D37-461A-9F8C-88E8AAF26001}" destId="{BA92A19D-30E7-4DFD-B7C0-E7D77A264BC3}" srcOrd="0" destOrd="0" presId="urn:microsoft.com/office/officeart/2005/8/layout/vList3"/>
    <dgm:cxn modelId="{014D9288-5E6D-4E80-B1B9-A01E912009BF}" type="presParOf" srcId="{D13D662E-4D37-461A-9F8C-88E8AAF26001}" destId="{5FB33116-BA58-467E-8D2B-95D5D5E495F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566AE-C03E-4E90-B6B4-F35E1911EA16}">
      <dsp:nvSpPr>
        <dsp:cNvPr id="0" name=""/>
        <dsp:cNvSpPr/>
      </dsp:nvSpPr>
      <dsp:spPr>
        <a:xfrm rot="10800000">
          <a:off x="1041664" y="1861"/>
          <a:ext cx="3309095" cy="83268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7189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400" b="1" kern="1200" noProof="0"/>
            <a:t>Transducer (Sensor)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noProof="0"/>
            <a:t>(Converts a physical or chemical quantity into an electrical signal)</a:t>
          </a:r>
          <a:endParaRPr lang="de-AT" sz="1400" b="0" kern="1200" noProof="0"/>
        </a:p>
      </dsp:txBody>
      <dsp:txXfrm rot="10800000">
        <a:off x="1249834" y="1861"/>
        <a:ext cx="3100925" cy="832680"/>
      </dsp:txXfrm>
    </dsp:sp>
    <dsp:sp modelId="{02F8BB4E-C9FE-457D-B078-288870C22470}">
      <dsp:nvSpPr>
        <dsp:cNvPr id="0" name=""/>
        <dsp:cNvSpPr/>
      </dsp:nvSpPr>
      <dsp:spPr>
        <a:xfrm>
          <a:off x="625324" y="1861"/>
          <a:ext cx="832680" cy="83268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886FD5-784C-481E-8DEE-A6E72EA32101}">
      <dsp:nvSpPr>
        <dsp:cNvPr id="0" name=""/>
        <dsp:cNvSpPr/>
      </dsp:nvSpPr>
      <dsp:spPr>
        <a:xfrm rot="10800000">
          <a:off x="1013702" y="1070929"/>
          <a:ext cx="3309095" cy="83268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7189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de-AT" sz="1400" b="1" kern="1200" noProof="0">
              <a:solidFill>
                <a:srgbClr val="FFFFFF"/>
              </a:solidFill>
              <a:latin typeface="+mn-lt"/>
              <a:ea typeface="+mn-ea"/>
              <a:cs typeface="+mn-cs"/>
            </a:rPr>
            <a:t>Signal </a:t>
          </a:r>
          <a:r>
            <a:rPr lang="de-AT" sz="1400" b="1" kern="1200" noProof="0" err="1">
              <a:solidFill>
                <a:srgbClr val="FFFFFF"/>
              </a:solidFill>
              <a:latin typeface="+mn-lt"/>
              <a:ea typeface="+mn-ea"/>
              <a:cs typeface="+mn-cs"/>
            </a:rPr>
            <a:t>processing</a:t>
          </a:r>
          <a:br>
            <a:rPr lang="de-AT" sz="1400" b="1" kern="1200" noProof="0">
              <a:latin typeface="+mn-lt"/>
            </a:rPr>
          </a:br>
          <a:r>
            <a:rPr lang="de-AT" sz="1400" b="0" kern="1200" noProof="0">
              <a:solidFill>
                <a:srgbClr val="FFFFFF"/>
              </a:solidFill>
              <a:latin typeface="+mn-lt"/>
              <a:ea typeface="+mn-ea"/>
              <a:cs typeface="+mn-cs"/>
              <a:sym typeface="Arial" pitchFamily="-65" charset="0"/>
            </a:rPr>
            <a:t>(Sampling, </a:t>
          </a:r>
          <a:r>
            <a:rPr lang="de-AT" sz="1400" b="0" kern="1200" noProof="0" err="1">
              <a:solidFill>
                <a:srgbClr val="FFFFFF"/>
              </a:solidFill>
              <a:latin typeface="+mn-lt"/>
              <a:ea typeface="+mn-ea"/>
              <a:cs typeface="+mn-cs"/>
              <a:sym typeface="Arial" pitchFamily="-65" charset="0"/>
            </a:rPr>
            <a:t>amplification</a:t>
          </a:r>
          <a:r>
            <a:rPr lang="de-AT" sz="1400" b="0" kern="1200" noProof="0">
              <a:solidFill>
                <a:srgbClr val="FFFFFF"/>
              </a:solidFill>
              <a:latin typeface="+mn-lt"/>
              <a:ea typeface="+mn-ea"/>
              <a:cs typeface="+mn-cs"/>
              <a:sym typeface="Arial" pitchFamily="-65" charset="0"/>
            </a:rPr>
            <a:t>, </a:t>
          </a:r>
          <a:r>
            <a:rPr lang="de-AT" sz="1400" b="0" kern="1200" noProof="0" err="1">
              <a:solidFill>
                <a:srgbClr val="FFFFFF"/>
              </a:solidFill>
              <a:latin typeface="+mn-lt"/>
              <a:ea typeface="+mn-ea"/>
              <a:cs typeface="+mn-cs"/>
              <a:sym typeface="Arial" pitchFamily="-65" charset="0"/>
            </a:rPr>
            <a:t>filtering</a:t>
          </a:r>
          <a:r>
            <a:rPr lang="de-AT" sz="1400" b="0" kern="1200" noProof="0">
              <a:solidFill>
                <a:srgbClr val="FFFFFF"/>
              </a:solidFill>
              <a:latin typeface="+mn-lt"/>
              <a:ea typeface="+mn-ea"/>
              <a:cs typeface="+mn-cs"/>
              <a:sym typeface="Arial" pitchFamily="-65" charset="0"/>
            </a:rPr>
            <a:t>…)</a:t>
          </a:r>
          <a:endParaRPr lang="de-AT" sz="1400" b="0" kern="1200" noProof="0">
            <a:solidFill>
              <a:srgbClr val="FFFFFF"/>
            </a:solidFill>
            <a:latin typeface="+mn-lt"/>
            <a:ea typeface="+mn-ea"/>
            <a:cs typeface="+mn-cs"/>
          </a:endParaRPr>
        </a:p>
      </dsp:txBody>
      <dsp:txXfrm rot="10800000">
        <a:off x="1221872" y="1070929"/>
        <a:ext cx="3100925" cy="832680"/>
      </dsp:txXfrm>
    </dsp:sp>
    <dsp:sp modelId="{342B1120-008F-4833-9CC0-387B01604F90}">
      <dsp:nvSpPr>
        <dsp:cNvPr id="0" name=""/>
        <dsp:cNvSpPr/>
      </dsp:nvSpPr>
      <dsp:spPr>
        <a:xfrm>
          <a:off x="625324" y="1083103"/>
          <a:ext cx="832680" cy="83268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0D6066-34ED-41E7-9423-5BED4199699E}">
      <dsp:nvSpPr>
        <dsp:cNvPr id="0" name=""/>
        <dsp:cNvSpPr/>
      </dsp:nvSpPr>
      <dsp:spPr>
        <a:xfrm rot="10800000">
          <a:off x="1041664" y="2164344"/>
          <a:ext cx="3309095" cy="832680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7189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400" b="1" kern="1200" noProof="0">
              <a:latin typeface="+mj-lt"/>
            </a:rPr>
            <a:t>Software</a:t>
          </a:r>
          <a:br>
            <a:rPr lang="de-AT" sz="1400" b="1" kern="1200" noProof="0">
              <a:latin typeface="+mj-lt"/>
            </a:rPr>
          </a:br>
          <a:r>
            <a:rPr lang="de-AT" sz="1400" kern="1200" noProof="0">
              <a:latin typeface="+mj-lt"/>
              <a:ea typeface="ヒラギノ角ゴ ProN W3" pitchFamily="-65" charset="-128"/>
              <a:cs typeface="ヒラギノ角ゴ ProN W3" pitchFamily="-65" charset="-128"/>
              <a:sym typeface="Arial" pitchFamily="-65" charset="0"/>
            </a:rPr>
            <a:t>(„</a:t>
          </a:r>
          <a:r>
            <a:rPr lang="de-AT" sz="1400" kern="1200" noProof="0" err="1">
              <a:latin typeface="+mj-lt"/>
              <a:ea typeface="ヒラギノ角ゴ ProN W3" pitchFamily="-65" charset="-128"/>
              <a:cs typeface="ヒラギノ角ゴ ProN W3" pitchFamily="-65" charset="-128"/>
              <a:sym typeface="Arial" pitchFamily="-65" charset="0"/>
            </a:rPr>
            <a:t>Intelligence</a:t>
          </a:r>
          <a:r>
            <a:rPr lang="de-AT" sz="1400" kern="1200" noProof="0">
              <a:latin typeface="+mj-lt"/>
              <a:ea typeface="ヒラギノ角ゴ ProN W3" pitchFamily="-65" charset="-128"/>
              <a:cs typeface="ヒラギノ角ゴ ProN W3" pitchFamily="-65" charset="-128"/>
              <a:sym typeface="Arial" pitchFamily="-65" charset="0"/>
            </a:rPr>
            <a:t>“ </a:t>
          </a:r>
          <a:r>
            <a:rPr lang="de-AT" sz="1400" kern="1200" noProof="0" err="1">
              <a:latin typeface="+mj-lt"/>
              <a:ea typeface="ヒラギノ角ゴ ProN W3" pitchFamily="-65" charset="-128"/>
              <a:cs typeface="ヒラギノ角ゴ ProN W3" pitchFamily="-65" charset="-128"/>
              <a:sym typeface="Arial" pitchFamily="-65" charset="0"/>
            </a:rPr>
            <a:t>for</a:t>
          </a:r>
          <a:r>
            <a:rPr lang="de-AT" sz="1400" kern="1200" noProof="0">
              <a:latin typeface="+mj-lt"/>
              <a:ea typeface="ヒラギノ角ゴ ProN W3" pitchFamily="-65" charset="-128"/>
              <a:cs typeface="ヒラギノ角ゴ ProN W3" pitchFamily="-65" charset="-128"/>
              <a:sym typeface="Arial" pitchFamily="-65" charset="0"/>
            </a:rPr>
            <a:t> </a:t>
          </a:r>
          <a:r>
            <a:rPr lang="de-AT" sz="1400" kern="1200" noProof="0" err="1">
              <a:latin typeface="+mj-lt"/>
              <a:ea typeface="ヒラギノ角ゴ ProN W3" pitchFamily="-65" charset="-128"/>
              <a:cs typeface="ヒラギノ角ゴ ProN W3" pitchFamily="-65" charset="-128"/>
              <a:sym typeface="Arial" pitchFamily="-65" charset="0"/>
            </a:rPr>
            <a:t>classification</a:t>
          </a:r>
          <a:r>
            <a:rPr lang="de-AT" sz="1400" kern="1200" noProof="0">
              <a:latin typeface="+mj-lt"/>
              <a:ea typeface="ヒラギノ角ゴ ProN W3" pitchFamily="-65" charset="-128"/>
              <a:cs typeface="ヒラギノ角ゴ ProN W3" pitchFamily="-65" charset="-128"/>
              <a:sym typeface="Arial" pitchFamily="-65" charset="0"/>
            </a:rPr>
            <a:t> </a:t>
          </a:r>
          <a:r>
            <a:rPr lang="de-AT" sz="1400" kern="1200" noProof="0" err="1">
              <a:latin typeface="+mj-lt"/>
              <a:ea typeface="ヒラギノ角ゴ ProN W3" pitchFamily="-65" charset="-128"/>
              <a:cs typeface="ヒラギノ角ゴ ProN W3" pitchFamily="-65" charset="-128"/>
              <a:sym typeface="Arial" pitchFamily="-65" charset="0"/>
            </a:rPr>
            <a:t>of</a:t>
          </a:r>
          <a:r>
            <a:rPr lang="de-AT" sz="1400" kern="1200" noProof="0">
              <a:latin typeface="+mj-lt"/>
              <a:ea typeface="ヒラギノ角ゴ ProN W3" pitchFamily="-65" charset="-128"/>
              <a:cs typeface="ヒラギノ角ゴ ProN W3" pitchFamily="-65" charset="-128"/>
              <a:sym typeface="Arial" pitchFamily="-65" charset="0"/>
            </a:rPr>
            <a:t> </a:t>
          </a:r>
          <a:r>
            <a:rPr lang="de-AT" sz="1400" kern="1200" noProof="0" err="1">
              <a:latin typeface="+mj-lt"/>
              <a:ea typeface="ヒラギノ角ゴ ProN W3" pitchFamily="-65" charset="-128"/>
              <a:cs typeface="ヒラギノ角ゴ ProN W3" pitchFamily="-65" charset="-128"/>
              <a:sym typeface="Arial" pitchFamily="-65" charset="0"/>
            </a:rPr>
            <a:t>data</a:t>
          </a:r>
          <a:r>
            <a:rPr lang="de-AT" sz="1400" kern="1200" noProof="0">
              <a:latin typeface="+mj-lt"/>
              <a:ea typeface="ヒラギノ角ゴ ProN W3" pitchFamily="-65" charset="-128"/>
              <a:cs typeface="ヒラギノ角ゴ ProN W3" pitchFamily="-65" charset="-128"/>
              <a:sym typeface="Arial" pitchFamily="-65" charset="0"/>
            </a:rPr>
            <a:t>)</a:t>
          </a:r>
          <a:endParaRPr lang="de-AT" sz="1400" kern="1200" noProof="0">
            <a:latin typeface="+mj-lt"/>
          </a:endParaRPr>
        </a:p>
      </dsp:txBody>
      <dsp:txXfrm rot="10800000">
        <a:off x="1249834" y="2164344"/>
        <a:ext cx="3100925" cy="832680"/>
      </dsp:txXfrm>
    </dsp:sp>
    <dsp:sp modelId="{D41A4061-7E3B-438C-BC55-535B16AB069F}">
      <dsp:nvSpPr>
        <dsp:cNvPr id="0" name=""/>
        <dsp:cNvSpPr/>
      </dsp:nvSpPr>
      <dsp:spPr>
        <a:xfrm>
          <a:off x="648672" y="2165593"/>
          <a:ext cx="832680" cy="83268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B33116-BA58-467E-8D2B-95D5D5E495F4}">
      <dsp:nvSpPr>
        <dsp:cNvPr id="0" name=""/>
        <dsp:cNvSpPr/>
      </dsp:nvSpPr>
      <dsp:spPr>
        <a:xfrm rot="10800000">
          <a:off x="1080215" y="3191161"/>
          <a:ext cx="3309095" cy="832680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7189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400" b="1" kern="1200" noProof="0"/>
            <a:t>Data </a:t>
          </a:r>
          <a:r>
            <a:rPr lang="de-AT" sz="1400" b="1" kern="1200" noProof="0" err="1"/>
            <a:t>communication</a:t>
          </a:r>
          <a:br>
            <a:rPr lang="de-AT" sz="1400" b="1" kern="1200" noProof="0"/>
          </a:br>
          <a:r>
            <a:rPr lang="de-AT" sz="1400" b="1" kern="1200" noProof="0"/>
            <a:t> </a:t>
          </a:r>
          <a:r>
            <a:rPr lang="en-US" sz="1400" b="0" kern="1200" noProof="0"/>
            <a:t>(communication system for connecting the sensors)</a:t>
          </a:r>
          <a:endParaRPr lang="de-AT" sz="1400" b="0" kern="1200" noProof="0">
            <a:latin typeface="Calibri" pitchFamily="34" charset="0"/>
            <a:ea typeface="ヒラギノ角ゴ ProN W3" pitchFamily="-65" charset="-128"/>
            <a:cs typeface="ヒラギノ角ゴ ProN W3" pitchFamily="-65" charset="-128"/>
            <a:sym typeface="Arial" pitchFamily="-65" charset="0"/>
          </a:endParaRPr>
        </a:p>
      </dsp:txBody>
      <dsp:txXfrm rot="10800000">
        <a:off x="1288385" y="3191161"/>
        <a:ext cx="3100925" cy="832680"/>
      </dsp:txXfrm>
    </dsp:sp>
    <dsp:sp modelId="{BA92A19D-30E7-4DFD-B7C0-E7D77A264BC3}">
      <dsp:nvSpPr>
        <dsp:cNvPr id="0" name=""/>
        <dsp:cNvSpPr/>
      </dsp:nvSpPr>
      <dsp:spPr>
        <a:xfrm>
          <a:off x="625324" y="3245585"/>
          <a:ext cx="832680" cy="832680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A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35153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AT"/>
              <a:t>Power should supplied by a solar panel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AutoNum type="arabicParenR"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b34c39bfa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b34c39bfae_0_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b34c39bfae_0_1:notes"/>
          <p:cNvSpPr txBox="1">
            <a:spLocks noGrp="1"/>
          </p:cNvSpPr>
          <p:nvPr>
            <p:ph type="sldNum" idx="12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AT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Comic Sans MS"/>
              <a:buNone/>
              <a:defRPr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"/>
            <a:ext cx="2492678" cy="1171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609600" y="1700809"/>
            <a:ext cx="10972800" cy="4425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070"/>
            <a:ext cx="2473889" cy="1168114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623392" y="902996"/>
            <a:ext cx="1097280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Comic Sans MS"/>
              <a:buNone/>
              <a:defRPr sz="4000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/>
          <p:nvPr/>
        </p:nvSpPr>
        <p:spPr>
          <a:xfrm>
            <a:off x="623392" y="6437878"/>
            <a:ext cx="1502520" cy="3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>
                <a:latin typeface="Calibri"/>
                <a:ea typeface="Calibri"/>
                <a:cs typeface="Calibri"/>
                <a:sym typeface="Calibri"/>
              </a:rPr>
              <a:t>04.11.2021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1183800" y="6437878"/>
            <a:ext cx="731600" cy="33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fld id="{00000000-1234-1234-1234-12341234123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9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de-AT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INTERREG Meeting </a:t>
            </a:r>
            <a:br>
              <a:rPr lang="de-AT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de-AT" b="1">
                <a:solidFill>
                  <a:srgbClr val="0070C0"/>
                </a:solidFill>
                <a:latin typeface="Comic Sans MS"/>
                <a:ea typeface="Comic Sans MS"/>
                <a:cs typeface="Comic Sans MS"/>
                <a:sym typeface="Comic Sans MS"/>
              </a:rPr>
              <a:t>ATCZ-86</a:t>
            </a:r>
            <a:endParaRPr b="1">
              <a:solidFill>
                <a:srgbClr val="0070C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de-AT" err="1"/>
              <a:t>WaterMon</a:t>
            </a:r>
            <a:endParaRPr/>
          </a:p>
          <a:p>
            <a:pPr marL="0" indent="0">
              <a:spcBef>
                <a:spcPts val="0"/>
              </a:spcBef>
            </a:pPr>
            <a:r>
              <a:rPr lang="de-AT"/>
              <a:t>04.11.2021</a:t>
            </a:r>
            <a:endParaRPr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14C8F32-368F-4C5D-9D69-2146C3775742}"/>
              </a:ext>
            </a:extLst>
          </p:cNvPr>
          <p:cNvGrpSpPr/>
          <p:nvPr/>
        </p:nvGrpSpPr>
        <p:grpSpPr>
          <a:xfrm>
            <a:off x="1072463" y="5638800"/>
            <a:ext cx="10047074" cy="1094664"/>
            <a:chOff x="1164494" y="5638800"/>
            <a:chExt cx="10047074" cy="1094664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4494" y="5638800"/>
              <a:ext cx="1373077" cy="1094664"/>
            </a:xfrm>
            <a:prstGeom prst="rect">
              <a:avLst/>
            </a:prstGeom>
          </p:spPr>
        </p:pic>
        <p:pic>
          <p:nvPicPr>
            <p:cNvPr id="7" name="Google Shape;26;p3" descr="Logo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718633" y="5732300"/>
              <a:ext cx="794939" cy="794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25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477155" y="5812429"/>
              <a:ext cx="1734413" cy="6308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3" descr="https://www.vutbr.cz/data_storage/multimedia/jvs/loga/01_VUT/1-zakladni/EN/PNG/BUT_color_RGB_EN.png">
              <a:extLst>
                <a:ext uri="{FF2B5EF4-FFF2-40B4-BE49-F238E27FC236}">
                  <a16:creationId xmlns:a16="http://schemas.microsoft.com/office/drawing/2014/main" id="{628E534A-A0BF-4096-9A0A-A607C2DADC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7491" y="5812429"/>
              <a:ext cx="1975747" cy="630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Obrázek 7">
              <a:extLst>
                <a:ext uri="{FF2B5EF4-FFF2-40B4-BE49-F238E27FC236}">
                  <a16:creationId xmlns:a16="http://schemas.microsoft.com/office/drawing/2014/main" id="{2D64312F-A704-4804-92DA-EA5F0BAC13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31490" y="5702779"/>
              <a:ext cx="909101" cy="850714"/>
            </a:xfrm>
            <a:prstGeom prst="rect">
              <a:avLst/>
            </a:prstGeom>
          </p:spPr>
        </p:pic>
        <p:pic>
          <p:nvPicPr>
            <p:cNvPr id="11" name="Grafik 8">
              <a:extLst>
                <a:ext uri="{FF2B5EF4-FFF2-40B4-BE49-F238E27FC236}">
                  <a16:creationId xmlns:a16="http://schemas.microsoft.com/office/drawing/2014/main" id="{DAC475E2-4F49-4E2B-B467-FBD8FB1C9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34510" y="5694344"/>
              <a:ext cx="790204" cy="8632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3C7B34A-36A5-4EC9-9832-6813F6690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0996"/>
            <a:ext cx="10972800" cy="648072"/>
          </a:xfrm>
        </p:spPr>
        <p:txBody>
          <a:bodyPr/>
          <a:lstStyle/>
          <a:p>
            <a:r>
              <a:rPr lang="en-US"/>
              <a:t>Project Outline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7B8A64-7353-458A-8A20-4E688B03CF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-AT" smtClean="0"/>
              <a:pPr/>
              <a:t>10</a:t>
            </a:fld>
            <a:endParaRPr lang="de-AT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36C4B19-EFEA-408C-BCF2-85FAE458A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61" y="1007166"/>
            <a:ext cx="10820477" cy="548409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2E3D0C5-35D9-4F00-ADA2-5F68F1DA8872}"/>
              </a:ext>
            </a:extLst>
          </p:cNvPr>
          <p:cNvSpPr txBox="1"/>
          <p:nvPr/>
        </p:nvSpPr>
        <p:spPr>
          <a:xfrm>
            <a:off x="7017026" y="4704522"/>
            <a:ext cx="6270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Database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0F491D4-260E-4157-9728-BB2F4587A16F}"/>
              </a:ext>
            </a:extLst>
          </p:cNvPr>
          <p:cNvSpPr txBox="1"/>
          <p:nvPr/>
        </p:nvSpPr>
        <p:spPr>
          <a:xfrm>
            <a:off x="7521903" y="4893462"/>
            <a:ext cx="6270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Webpage</a:t>
            </a:r>
          </a:p>
        </p:txBody>
      </p:sp>
    </p:spTree>
    <p:extLst>
      <p:ext uri="{BB962C8B-B14F-4D97-AF65-F5344CB8AC3E}">
        <p14:creationId xmlns:p14="http://schemas.microsoft.com/office/powerpoint/2010/main" val="3738227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69181A7-E2AF-46BC-87D0-15244EA5F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25C87D-0968-4687-86F4-700C220A9C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-AT" smtClean="0"/>
              <a:pPr/>
              <a:t>11</a:t>
            </a:fld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7990822-E953-41EC-8AB4-BB340AEEB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62" y="1551068"/>
            <a:ext cx="4856689" cy="475932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C0A9F37-A1A4-4242-8D4A-BB83B46D8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951" y="1819838"/>
            <a:ext cx="4856689" cy="211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55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C98109D-3138-48AA-A29F-5ECE9DD6B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Water is our most important resource!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3C28A5C-B0EE-4A32-BA84-F68355C419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-AT" smtClean="0"/>
              <a:pPr/>
              <a:t>2</a:t>
            </a:fld>
            <a:endParaRPr lang="de-AT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7F8181D-6717-414E-A007-0EF9391386DF}"/>
              </a:ext>
            </a:extLst>
          </p:cNvPr>
          <p:cNvGrpSpPr/>
          <p:nvPr/>
        </p:nvGrpSpPr>
        <p:grpSpPr>
          <a:xfrm>
            <a:off x="3140083" y="1676032"/>
            <a:ext cx="5667082" cy="3737740"/>
            <a:chOff x="347569" y="650730"/>
            <a:chExt cx="7282602" cy="4713682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77D709DF-0057-4C99-B865-91E12FD019B6}"/>
                </a:ext>
              </a:extLst>
            </p:cNvPr>
            <p:cNvGrpSpPr/>
            <p:nvPr/>
          </p:nvGrpSpPr>
          <p:grpSpPr>
            <a:xfrm>
              <a:off x="347569" y="1269800"/>
              <a:ext cx="7282602" cy="4094612"/>
              <a:chOff x="851625" y="1610676"/>
              <a:chExt cx="7282602" cy="4094612"/>
            </a:xfrm>
          </p:grpSpPr>
          <p:pic>
            <p:nvPicPr>
              <p:cNvPr id="8" name="Picture 2">
                <a:extLst>
                  <a:ext uri="{FF2B5EF4-FFF2-40B4-BE49-F238E27FC236}">
                    <a16:creationId xmlns:a16="http://schemas.microsoft.com/office/drawing/2014/main" id="{A76068B3-C11A-4315-B4C6-A13F0F7A50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1625" y="1610676"/>
                <a:ext cx="7282602" cy="4094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6FD00DE5-946D-4E56-A51F-57E2A9D21E83}"/>
                  </a:ext>
                </a:extLst>
              </p:cNvPr>
              <p:cNvSpPr txBox="1"/>
              <p:nvPr/>
            </p:nvSpPr>
            <p:spPr>
              <a:xfrm>
                <a:off x="5321401" y="5317584"/>
                <a:ext cx="2812826" cy="349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AT" sz="1200">
                    <a:solidFill>
                      <a:schemeClr val="bg1"/>
                    </a:solidFill>
                  </a:rPr>
                  <a:t>Hintersee, Salzkammergut</a:t>
                </a:r>
              </a:p>
            </p:txBody>
          </p:sp>
        </p:grp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A5A98392-0EDC-41F9-84BA-817383B7DD29}"/>
                </a:ext>
              </a:extLst>
            </p:cNvPr>
            <p:cNvSpPr txBox="1"/>
            <p:nvPr/>
          </p:nvSpPr>
          <p:spPr>
            <a:xfrm>
              <a:off x="894585" y="650730"/>
              <a:ext cx="6188570" cy="5239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>
                  <a:solidFill>
                    <a:schemeClr val="accent6">
                      <a:lumMod val="75000"/>
                    </a:schemeClr>
                  </a:solidFill>
                </a:rPr>
                <a:t>Ideal of a natural and clean water body</a:t>
              </a:r>
              <a:endParaRPr lang="de-AT" sz="21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3196B629-090F-4F72-984A-32C7420901B1}"/>
              </a:ext>
            </a:extLst>
          </p:cNvPr>
          <p:cNvSpPr txBox="1"/>
          <p:nvPr/>
        </p:nvSpPr>
        <p:spPr>
          <a:xfrm>
            <a:off x="2112875" y="5608755"/>
            <a:ext cx="7993834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>
                <a:solidFill>
                  <a:schemeClr val="accent6">
                    <a:lumMod val="75000"/>
                  </a:schemeClr>
                </a:solidFill>
              </a:rPr>
              <a:t>Modern sensor technology can support the protection of water as a resource </a:t>
            </a:r>
            <a:endParaRPr lang="de-AT" sz="1650" b="1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204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C5097A6-41F2-4BB5-9E03-F59022C1A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 situation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5D06943-FED2-4DF9-BA1D-A1639CA353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-AT" smtClean="0"/>
              <a:pPr/>
              <a:t>3</a:t>
            </a:fld>
            <a:endParaRPr lang="de-AT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B9835F7-D188-4A42-8B65-AE6E90E091B7}"/>
              </a:ext>
            </a:extLst>
          </p:cNvPr>
          <p:cNvSpPr txBox="1"/>
          <p:nvPr/>
        </p:nvSpPr>
        <p:spPr>
          <a:xfrm>
            <a:off x="3302259" y="1895655"/>
            <a:ext cx="5724636" cy="85408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50"/>
              <a:t>The discharge of various pollutants, such as organic matter, hazardous chemicals, and nutrients into natural water systems has harmful effects on the water body.</a:t>
            </a:r>
            <a:endParaRPr lang="de-AT" sz="165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BF4550E-3913-4DB0-8CC3-B1F7C58E5857}"/>
              </a:ext>
            </a:extLst>
          </p:cNvPr>
          <p:cNvSpPr txBox="1"/>
          <p:nvPr/>
        </p:nvSpPr>
        <p:spPr>
          <a:xfrm>
            <a:off x="3302259" y="3641868"/>
            <a:ext cx="5724636" cy="6001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14313" lvl="1" indent="-214313">
              <a:buFont typeface="Wingdings" panose="05000000000000000000" pitchFamily="2" charset="2"/>
              <a:buChar char="Ø"/>
            </a:pPr>
            <a:r>
              <a:rPr lang="en-US" sz="1650"/>
              <a:t>Harmful algal blooms, shift in pH, proliferation of microorganisms, excitation of established limits.</a:t>
            </a:r>
            <a:endParaRPr lang="de-AT" sz="165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00E7CC0-8F42-4C8B-80E5-7D015C355B00}"/>
              </a:ext>
            </a:extLst>
          </p:cNvPr>
          <p:cNvSpPr txBox="1"/>
          <p:nvPr/>
        </p:nvSpPr>
        <p:spPr>
          <a:xfrm>
            <a:off x="3302259" y="5156000"/>
            <a:ext cx="5724636" cy="85408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650"/>
              <a:t>Therefore, appropriate water quality control technologies are needed to develop an effective water resources management strategy</a:t>
            </a:r>
          </a:p>
        </p:txBody>
      </p:sp>
      <p:sp>
        <p:nvSpPr>
          <p:cNvPr id="8" name="Pfeil: nach unten 7">
            <a:extLst>
              <a:ext uri="{FF2B5EF4-FFF2-40B4-BE49-F238E27FC236}">
                <a16:creationId xmlns:a16="http://schemas.microsoft.com/office/drawing/2014/main" id="{4B2FB233-4CD6-4266-B92E-1614C917F128}"/>
              </a:ext>
            </a:extLst>
          </p:cNvPr>
          <p:cNvSpPr/>
          <p:nvPr/>
        </p:nvSpPr>
        <p:spPr>
          <a:xfrm>
            <a:off x="5559287" y="2918247"/>
            <a:ext cx="477078" cy="6001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99BCE83-DB0E-44B3-83EA-9D19131145A1}"/>
              </a:ext>
            </a:extLst>
          </p:cNvPr>
          <p:cNvSpPr txBox="1"/>
          <p:nvPr/>
        </p:nvSpPr>
        <p:spPr>
          <a:xfrm>
            <a:off x="5930349" y="3276211"/>
            <a:ext cx="1170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Resulting in:</a:t>
            </a:r>
          </a:p>
        </p:txBody>
      </p:sp>
      <p:sp>
        <p:nvSpPr>
          <p:cNvPr id="10" name="Pfeil: nach unten 9">
            <a:extLst>
              <a:ext uri="{FF2B5EF4-FFF2-40B4-BE49-F238E27FC236}">
                <a16:creationId xmlns:a16="http://schemas.microsoft.com/office/drawing/2014/main" id="{6ACF4EAA-A898-4239-ABAC-4DA92E822F70}"/>
              </a:ext>
            </a:extLst>
          </p:cNvPr>
          <p:cNvSpPr/>
          <p:nvPr/>
        </p:nvSpPr>
        <p:spPr>
          <a:xfrm>
            <a:off x="5559287" y="4398934"/>
            <a:ext cx="477078" cy="6001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7040E00-0D7C-46A0-8A8B-32C6B47E1610}"/>
              </a:ext>
            </a:extLst>
          </p:cNvPr>
          <p:cNvSpPr txBox="1"/>
          <p:nvPr/>
        </p:nvSpPr>
        <p:spPr>
          <a:xfrm>
            <a:off x="5930349" y="4756898"/>
            <a:ext cx="881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Solution:</a:t>
            </a:r>
          </a:p>
        </p:txBody>
      </p:sp>
    </p:spTree>
    <p:extLst>
      <p:ext uri="{BB962C8B-B14F-4D97-AF65-F5344CB8AC3E}">
        <p14:creationId xmlns:p14="http://schemas.microsoft.com/office/powerpoint/2010/main" val="298059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321BBB7-D95E-40B8-832F-79F1D8BB02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buClr>
                <a:schemeClr val="accent6">
                  <a:lumMod val="75000"/>
                </a:schemeClr>
              </a:buClr>
              <a:buSzPct val="80000"/>
            </a:pP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Conventional methods for sample analysis</a:t>
            </a:r>
          </a:p>
          <a:p>
            <a:pPr lvl="1"/>
            <a:r>
              <a:rPr lang="en-US"/>
              <a:t>On-site sampling, sample transport </a:t>
            </a:r>
            <a:r>
              <a:rPr lang="en-US">
                <a:sym typeface="Wingdings" panose="05000000000000000000" pitchFamily="2" charset="2"/>
              </a:rPr>
              <a:t> c</a:t>
            </a:r>
            <a:r>
              <a:rPr lang="en-US"/>
              <a:t>ontamination possible </a:t>
            </a:r>
          </a:p>
          <a:p>
            <a:pPr lvl="1"/>
            <a:r>
              <a:rPr lang="en-US">
                <a:solidFill>
                  <a:schemeClr val="tx1"/>
                </a:solidFill>
              </a:rPr>
              <a:t>Laboratory analysis </a:t>
            </a:r>
            <a:r>
              <a:rPr lang="en-US">
                <a:solidFill>
                  <a:schemeClr val="tx1"/>
                </a:solidFill>
                <a:sym typeface="Wingdings" panose="05000000000000000000" pitchFamily="2" charset="2"/>
              </a:rPr>
              <a:t> t</a:t>
            </a:r>
            <a:r>
              <a:rPr lang="en-US">
                <a:solidFill>
                  <a:schemeClr val="tx1"/>
                </a:solidFill>
              </a:rPr>
              <a:t>ime-consuming</a:t>
            </a:r>
            <a:r>
              <a:rPr lang="en-US"/>
              <a:t>, personnel-intensive and cost-intensive</a:t>
            </a:r>
          </a:p>
          <a:p>
            <a:pPr>
              <a:buClr>
                <a:schemeClr val="accent6">
                  <a:lumMod val="75000"/>
                </a:schemeClr>
              </a:buClr>
              <a:buSzPct val="80000"/>
            </a:pP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Automatic sensors for water quality monitoring (smart sensors)</a:t>
            </a:r>
          </a:p>
          <a:p>
            <a:pPr lvl="1"/>
            <a:r>
              <a:rPr lang="en-US"/>
              <a:t>Automatic sampling </a:t>
            </a:r>
          </a:p>
          <a:p>
            <a:pPr lvl="1"/>
            <a:r>
              <a:rPr lang="en-US"/>
              <a:t>On-site analysis </a:t>
            </a:r>
            <a:r>
              <a:rPr lang="en-US">
                <a:sym typeface="Wingdings" panose="05000000000000000000" pitchFamily="2" charset="2"/>
              </a:rPr>
              <a:t> r</a:t>
            </a:r>
            <a:r>
              <a:rPr lang="en-US"/>
              <a:t>apid results</a:t>
            </a:r>
          </a:p>
          <a:p>
            <a:pPr lvl="1"/>
            <a:r>
              <a:rPr lang="en-US"/>
              <a:t>Cost effective</a:t>
            </a:r>
          </a:p>
          <a:p>
            <a:pPr lvl="1"/>
            <a:r>
              <a:rPr lang="en-US"/>
              <a:t>Analysis possible by “push on button”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7881E23-D1A0-41F7-8157-8701621F9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Monitoring of the water body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FEA59E1-6C0B-4CC6-A5B9-610E322213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-AT" smtClean="0"/>
              <a:pPr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22351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61B3FE5-DFEB-4337-BF73-E4995C7FC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Smart Sensor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BE129A-06E6-489C-BD1C-B0752F8774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-AT" smtClean="0"/>
              <a:pPr/>
              <a:t>5</a:t>
            </a:fld>
            <a:endParaRPr lang="de-AT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722D4AA3-4E27-4EB7-BEC0-BF30D40FB9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1807291"/>
              </p:ext>
            </p:extLst>
          </p:nvPr>
        </p:nvGraphicFramePr>
        <p:xfrm>
          <a:off x="717214" y="1874876"/>
          <a:ext cx="4976084" cy="4080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G:\ZISS\Elektronik\Projekte\Abgeschlossen\Zahnspange_1\Doku\Bilder\ZTK 2.0  - bestückt.JPG">
            <a:extLst>
              <a:ext uri="{FF2B5EF4-FFF2-40B4-BE49-F238E27FC236}">
                <a16:creationId xmlns:a16="http://schemas.microsoft.com/office/drawing/2014/main" id="{1591D78F-7C9A-4A29-8B5E-BB7CBAAD9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413" y="2844728"/>
            <a:ext cx="2603793" cy="258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BC90E9B-C5E9-4617-9AD1-D2D7DD9C61A7}"/>
              </a:ext>
            </a:extLst>
          </p:cNvPr>
          <p:cNvSpPr txBox="1"/>
          <p:nvPr/>
        </p:nvSpPr>
        <p:spPr>
          <a:xfrm>
            <a:off x="8587686" y="5248846"/>
            <a:ext cx="1607323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900" b="1" err="1"/>
              <a:t>Antenna</a:t>
            </a:r>
            <a:r>
              <a:rPr lang="de-AT" sz="900" b="1"/>
              <a:t> </a:t>
            </a:r>
            <a:r>
              <a:rPr lang="de-AT" sz="900" b="1" err="1"/>
              <a:t>for</a:t>
            </a:r>
            <a:r>
              <a:rPr lang="de-AT" sz="900" b="1"/>
              <a:t> </a:t>
            </a:r>
            <a:r>
              <a:rPr lang="de-AT" sz="900" b="1" err="1"/>
              <a:t>wireless</a:t>
            </a:r>
            <a:r>
              <a:rPr lang="de-AT" sz="900" b="1"/>
              <a:t> </a:t>
            </a:r>
            <a:r>
              <a:rPr lang="de-AT" sz="900" b="1" err="1"/>
              <a:t>communication</a:t>
            </a:r>
            <a:endParaRPr lang="de-AT" sz="900" b="1"/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46DA4147-18F8-4127-8E64-47593DCDBD96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8328993" y="5271930"/>
            <a:ext cx="258693" cy="161583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>
            <a:extLst>
              <a:ext uri="{FF2B5EF4-FFF2-40B4-BE49-F238E27FC236}">
                <a16:creationId xmlns:a16="http://schemas.microsoft.com/office/drawing/2014/main" id="{76B8B99F-60DC-4FE1-B368-682F646D228D}"/>
              </a:ext>
            </a:extLst>
          </p:cNvPr>
          <p:cNvSpPr txBox="1"/>
          <p:nvPr/>
        </p:nvSpPr>
        <p:spPr>
          <a:xfrm>
            <a:off x="8814908" y="2844728"/>
            <a:ext cx="117458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900" b="1" err="1"/>
              <a:t>uC</a:t>
            </a:r>
            <a:r>
              <a:rPr lang="de-AT" sz="900" b="1"/>
              <a:t> </a:t>
            </a:r>
            <a:r>
              <a:rPr lang="de-AT" sz="900" b="1" err="1"/>
              <a:t>for</a:t>
            </a:r>
            <a:r>
              <a:rPr lang="de-AT" sz="900" b="1"/>
              <a:t> </a:t>
            </a:r>
            <a:r>
              <a:rPr lang="de-AT" sz="900" b="1" err="1"/>
              <a:t>Signalprocessing</a:t>
            </a:r>
            <a:endParaRPr lang="de-AT" sz="900" b="1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5BFBB8D7-9481-4723-A924-77A61F154AF6}"/>
              </a:ext>
            </a:extLst>
          </p:cNvPr>
          <p:cNvCxnSpPr>
            <a:cxnSpLocks/>
          </p:cNvCxnSpPr>
          <p:nvPr/>
        </p:nvCxnSpPr>
        <p:spPr>
          <a:xfrm flipH="1">
            <a:off x="8196471" y="3214060"/>
            <a:ext cx="618436" cy="628454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BB38C066-3D44-4EE9-84B0-AC38F610662E}"/>
              </a:ext>
            </a:extLst>
          </p:cNvPr>
          <p:cNvSpPr txBox="1"/>
          <p:nvPr/>
        </p:nvSpPr>
        <p:spPr>
          <a:xfrm>
            <a:off x="6960239" y="2636979"/>
            <a:ext cx="1072249" cy="2308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AT" sz="900" b="1"/>
              <a:t>Sensorinterface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B2F81B25-1378-4596-BCA1-AA29C2C205AC}"/>
              </a:ext>
            </a:extLst>
          </p:cNvPr>
          <p:cNvCxnSpPr>
            <a:cxnSpLocks/>
          </p:cNvCxnSpPr>
          <p:nvPr/>
        </p:nvCxnSpPr>
        <p:spPr>
          <a:xfrm>
            <a:off x="7716323" y="2844729"/>
            <a:ext cx="316165" cy="469715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74DB6EF8-4C70-43F9-8A8C-71B8852BBC03}"/>
              </a:ext>
            </a:extLst>
          </p:cNvPr>
          <p:cNvSpPr txBox="1"/>
          <p:nvPr/>
        </p:nvSpPr>
        <p:spPr>
          <a:xfrm>
            <a:off x="6493567" y="1874876"/>
            <a:ext cx="43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6">
                    <a:lumMod val="75000"/>
                  </a:schemeClr>
                </a:solidFill>
              </a:rPr>
              <a:t>A "smart sensor" contains much more than just a sensor element - it is a complete system.</a:t>
            </a:r>
          </a:p>
        </p:txBody>
      </p:sp>
    </p:spTree>
    <p:extLst>
      <p:ext uri="{BB962C8B-B14F-4D97-AF65-F5344CB8AC3E}">
        <p14:creationId xmlns:p14="http://schemas.microsoft.com/office/powerpoint/2010/main" val="412143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1987984" y="1714375"/>
            <a:ext cx="8565717" cy="4784875"/>
          </a:xfrm>
        </p:spPr>
        <p:txBody>
          <a:bodyPr/>
          <a:lstStyle/>
          <a:p>
            <a:pPr marL="11430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>
                <a:solidFill>
                  <a:schemeClr val="accent6">
                    <a:lumMod val="75000"/>
                  </a:schemeClr>
                </a:solidFill>
              </a:rPr>
              <a:t>Multi-sensor system for automatic measurement of specific water parameters</a:t>
            </a:r>
            <a:endParaRPr lang="de-DE" sz="280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/>
              <a:t>Research &amp; development on sensor modules for automatic measurement of water quality parameters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/>
              <a:t>Evaluation of the functionality and accuracy of the developed sensors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/>
              <a:t>Development of a webserver for data hosting and a webpage for data display with restricted access 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400"/>
              <a:t>Presentation and publication of research highlights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Project Content &amp; Highlights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de-AT" smtClean="0"/>
              <a:pPr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8425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Organization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2"/>
          </p:nvPr>
        </p:nvSpPr>
        <p:spPr>
          <a:xfrm>
            <a:off x="11321842" y="6436252"/>
            <a:ext cx="548700" cy="332400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Abgerundetes Rechteck 1"/>
          <p:cNvSpPr/>
          <p:nvPr/>
        </p:nvSpPr>
        <p:spPr>
          <a:xfrm>
            <a:off x="1991544" y="3067373"/>
            <a:ext cx="1524000" cy="825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Sensor development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1991544" y="4320974"/>
            <a:ext cx="1524000" cy="825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Webserver, Webpage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6305550" y="3694173"/>
            <a:ext cx="1524000" cy="825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Sensor development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515544" y="5720625"/>
            <a:ext cx="2790006" cy="825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Presentation of results, reporting, publications</a:t>
            </a:r>
          </a:p>
        </p:txBody>
      </p:sp>
      <p:pic>
        <p:nvPicPr>
          <p:cNvPr id="9" name="Google Shape;25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77060" y="2032556"/>
            <a:ext cx="1780982" cy="727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6;p3" descr="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5429" y="1934301"/>
            <a:ext cx="976231" cy="9235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Gerade Verbindung mit Pfeil 10"/>
          <p:cNvCxnSpPr>
            <a:cxnSpLocks/>
            <a:stCxn id="10" idx="2"/>
            <a:endCxn id="2" idx="0"/>
          </p:cNvCxnSpPr>
          <p:nvPr/>
        </p:nvCxnSpPr>
        <p:spPr>
          <a:xfrm>
            <a:off x="2753544" y="2857877"/>
            <a:ext cx="0" cy="2094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>
            <a:stCxn id="2" idx="2"/>
            <a:endCxn id="6" idx="0"/>
          </p:cNvCxnSpPr>
          <p:nvPr/>
        </p:nvCxnSpPr>
        <p:spPr>
          <a:xfrm>
            <a:off x="2753544" y="3892874"/>
            <a:ext cx="0" cy="4281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6" idx="2"/>
            <a:endCxn id="8" idx="0"/>
          </p:cNvCxnSpPr>
          <p:nvPr/>
        </p:nvCxnSpPr>
        <p:spPr>
          <a:xfrm>
            <a:off x="2753545" y="5146475"/>
            <a:ext cx="2157003" cy="5741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>
            <a:cxnSpLocks/>
            <a:stCxn id="9" idx="2"/>
            <a:endCxn id="7" idx="0"/>
          </p:cNvCxnSpPr>
          <p:nvPr/>
        </p:nvCxnSpPr>
        <p:spPr>
          <a:xfrm flipH="1">
            <a:off x="7067550" y="2759621"/>
            <a:ext cx="1" cy="9345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7" idx="2"/>
            <a:endCxn id="8" idx="0"/>
          </p:cNvCxnSpPr>
          <p:nvPr/>
        </p:nvCxnSpPr>
        <p:spPr>
          <a:xfrm flipH="1">
            <a:off x="4910548" y="4519673"/>
            <a:ext cx="2157003" cy="12009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bgerundetes Rechteck 23"/>
          <p:cNvSpPr/>
          <p:nvPr/>
        </p:nvSpPr>
        <p:spPr>
          <a:xfrm>
            <a:off x="4013684" y="1983339"/>
            <a:ext cx="1524000" cy="825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Project- management</a:t>
            </a:r>
          </a:p>
        </p:txBody>
      </p:sp>
      <p:cxnSp>
        <p:nvCxnSpPr>
          <p:cNvPr id="26" name="Gerade Verbindung mit Pfeil 25"/>
          <p:cNvCxnSpPr>
            <a:cxnSpLocks/>
            <a:stCxn id="10" idx="3"/>
            <a:endCxn id="24" idx="1"/>
          </p:cNvCxnSpPr>
          <p:nvPr/>
        </p:nvCxnSpPr>
        <p:spPr>
          <a:xfrm>
            <a:off x="3241660" y="2396089"/>
            <a:ext cx="77202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cxnSpLocks/>
            <a:stCxn id="9" idx="1"/>
            <a:endCxn id="24" idx="3"/>
          </p:cNvCxnSpPr>
          <p:nvPr/>
        </p:nvCxnSpPr>
        <p:spPr>
          <a:xfrm flipH="1">
            <a:off x="5537684" y="2396089"/>
            <a:ext cx="63937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bgerundetes Rechteck 30"/>
          <p:cNvSpPr/>
          <p:nvPr/>
        </p:nvSpPr>
        <p:spPr>
          <a:xfrm>
            <a:off x="8515350" y="2081775"/>
            <a:ext cx="1980144" cy="238740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/>
              <a:t>Advisory Board:</a:t>
            </a:r>
          </a:p>
          <a:p>
            <a:pPr algn="ctr"/>
            <a:endParaRPr lang="en-US"/>
          </a:p>
          <a:p>
            <a:pPr algn="ctr"/>
            <a:r>
              <a:rPr lang="en-US"/>
              <a:t>Representatives of the BMLRT, WA2 and the Water Border Commission</a:t>
            </a:r>
            <a:endParaRPr lang="en-US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2024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1991544" y="902996"/>
            <a:ext cx="822960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/>
              <a:t>Monitoring-Station Concept</a:t>
            </a:r>
          </a:p>
        </p:txBody>
      </p:sp>
      <p:pic>
        <p:nvPicPr>
          <p:cNvPr id="105" name="Google Shape;105;p15" descr="Messbojen mit Datenfernübertrag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5520" y="1755774"/>
            <a:ext cx="2232248" cy="222799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/>
          <p:nvPr/>
        </p:nvSpPr>
        <p:spPr>
          <a:xfrm>
            <a:off x="4439816" y="2978662"/>
            <a:ext cx="1440160" cy="79208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Power supply</a:t>
            </a:r>
          </a:p>
        </p:txBody>
      </p:sp>
      <p:sp>
        <p:nvSpPr>
          <p:cNvPr id="107" name="Google Shape;107;p15"/>
          <p:cNvSpPr/>
          <p:nvPr/>
        </p:nvSpPr>
        <p:spPr>
          <a:xfrm>
            <a:off x="8445792" y="2967700"/>
            <a:ext cx="1440160" cy="79208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Sensors DUK</a:t>
            </a:r>
          </a:p>
        </p:txBody>
      </p:sp>
      <p:sp>
        <p:nvSpPr>
          <p:cNvPr id="108" name="Google Shape;108;p15"/>
          <p:cNvSpPr/>
          <p:nvPr/>
        </p:nvSpPr>
        <p:spPr>
          <a:xfrm>
            <a:off x="8472264" y="4058782"/>
            <a:ext cx="1440160" cy="79208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Sensors CEITEC</a:t>
            </a:r>
          </a:p>
        </p:txBody>
      </p:sp>
      <p:sp>
        <p:nvSpPr>
          <p:cNvPr id="109" name="Google Shape;109;p15"/>
          <p:cNvSpPr/>
          <p:nvPr/>
        </p:nvSpPr>
        <p:spPr>
          <a:xfrm>
            <a:off x="6312024" y="3480593"/>
            <a:ext cx="1440160" cy="79208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 unit</a:t>
            </a:r>
          </a:p>
        </p:txBody>
      </p:sp>
      <p:sp>
        <p:nvSpPr>
          <p:cNvPr id="110" name="Google Shape;110;p15"/>
          <p:cNvSpPr/>
          <p:nvPr/>
        </p:nvSpPr>
        <p:spPr>
          <a:xfrm>
            <a:off x="6312024" y="2364978"/>
            <a:ext cx="1440160" cy="79208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Wireless interface</a:t>
            </a:r>
          </a:p>
        </p:txBody>
      </p:sp>
      <p:cxnSp>
        <p:nvCxnSpPr>
          <p:cNvPr id="111" name="Google Shape;111;p15"/>
          <p:cNvCxnSpPr>
            <a:stCxn id="106" idx="3"/>
            <a:endCxn id="109" idx="1"/>
          </p:cNvCxnSpPr>
          <p:nvPr/>
        </p:nvCxnSpPr>
        <p:spPr>
          <a:xfrm>
            <a:off x="5879976" y="3374706"/>
            <a:ext cx="432000" cy="501900"/>
          </a:xfrm>
          <a:prstGeom prst="bentConnector3">
            <a:avLst>
              <a:gd name="adj1" fmla="val 50000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12" name="Google Shape;112;p15"/>
          <p:cNvCxnSpPr>
            <a:stCxn id="109" idx="0"/>
            <a:endCxn id="110" idx="2"/>
          </p:cNvCxnSpPr>
          <p:nvPr/>
        </p:nvCxnSpPr>
        <p:spPr>
          <a:xfrm rot="-5400000">
            <a:off x="6870704" y="3318593"/>
            <a:ext cx="323400" cy="600"/>
          </a:xfrm>
          <a:prstGeom prst="bentConnector3">
            <a:avLst>
              <a:gd name="adj1" fmla="val 50000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13" name="Google Shape;113;p15"/>
          <p:cNvCxnSpPr>
            <a:stCxn id="107" idx="1"/>
            <a:endCxn id="109" idx="3"/>
          </p:cNvCxnSpPr>
          <p:nvPr/>
        </p:nvCxnSpPr>
        <p:spPr>
          <a:xfrm flipH="1">
            <a:off x="7752192" y="3363744"/>
            <a:ext cx="693600" cy="513000"/>
          </a:xfrm>
          <a:prstGeom prst="bentConnector3">
            <a:avLst>
              <a:gd name="adj1" fmla="val 50000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114" name="Google Shape;114;p15"/>
          <p:cNvCxnSpPr>
            <a:stCxn id="108" idx="1"/>
            <a:endCxn id="109" idx="3"/>
          </p:cNvCxnSpPr>
          <p:nvPr/>
        </p:nvCxnSpPr>
        <p:spPr>
          <a:xfrm rot="10800000">
            <a:off x="7752264" y="3876726"/>
            <a:ext cx="720000" cy="578100"/>
          </a:xfrm>
          <a:prstGeom prst="bentConnector3">
            <a:avLst>
              <a:gd name="adj1" fmla="val 50000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15" name="Google Shape;115;p15"/>
          <p:cNvSpPr/>
          <p:nvPr/>
        </p:nvSpPr>
        <p:spPr>
          <a:xfrm>
            <a:off x="4433466" y="1968934"/>
            <a:ext cx="1440160" cy="792088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Solar panel, Battery</a:t>
            </a:r>
          </a:p>
        </p:txBody>
      </p:sp>
      <p:cxnSp>
        <p:nvCxnSpPr>
          <p:cNvPr id="116" name="Google Shape;116;p15"/>
          <p:cNvCxnSpPr>
            <a:stCxn id="115" idx="2"/>
            <a:endCxn id="106" idx="0"/>
          </p:cNvCxnSpPr>
          <p:nvPr/>
        </p:nvCxnSpPr>
        <p:spPr>
          <a:xfrm rot="-5400000" flipH="1">
            <a:off x="5047946" y="2866622"/>
            <a:ext cx="217500" cy="6300"/>
          </a:xfrm>
          <a:prstGeom prst="bentConnector3">
            <a:avLst>
              <a:gd name="adj1" fmla="val 50000"/>
            </a:avLst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stealth" w="med" len="med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117" name="Google Shape;117;p15"/>
          <p:cNvSpPr txBox="1"/>
          <p:nvPr/>
        </p:nvSpPr>
        <p:spPr>
          <a:xfrm>
            <a:off x="2063550" y="4488550"/>
            <a:ext cx="7967700" cy="20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400" b="1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Discussion Points:</a:t>
            </a:r>
            <a:endParaRPr lang="en-US" sz="2400" b="1">
              <a:solidFill>
                <a:srgbClr val="FF9900"/>
              </a:solidFill>
              <a:latin typeface="Calibri"/>
              <a:ea typeface="Calibri"/>
              <a:cs typeface="Calibri"/>
            </a:endParaRPr>
          </a:p>
          <a:p>
            <a:pPr marL="285750" indent="-285750"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Supply voltage, power consumption - power management</a:t>
            </a:r>
          </a:p>
          <a:p>
            <a:pPr marL="285750" indent="-285750"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Interfaces - bus protocol</a:t>
            </a:r>
            <a:endParaRPr lang="en-US"/>
          </a:p>
          <a:p>
            <a:pPr marL="285750" indent="-285750"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Overall size, module size</a:t>
            </a:r>
          </a:p>
          <a:p>
            <a:pPr marL="285750" indent="-285750">
              <a:buClr>
                <a:schemeClr val="dk1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Security protection (data protection, stealing of station) </a:t>
            </a:r>
          </a:p>
        </p:txBody>
      </p:sp>
      <p:sp>
        <p:nvSpPr>
          <p:cNvPr id="118" name="Google Shape;118;p15"/>
          <p:cNvSpPr txBox="1">
            <a:spLocks noGrp="1"/>
          </p:cNvSpPr>
          <p:nvPr>
            <p:ph type="sldNum" idx="12"/>
          </p:nvPr>
        </p:nvSpPr>
        <p:spPr>
          <a:xfrm>
            <a:off x="11329832" y="6444504"/>
            <a:ext cx="548700" cy="33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Textfeld 1"/>
          <p:cNvSpPr txBox="1"/>
          <p:nvPr/>
        </p:nvSpPr>
        <p:spPr>
          <a:xfrm>
            <a:off x="1789419" y="4011888"/>
            <a:ext cx="22044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Buoy or stationary station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>
            <a:spLocks noGrp="1"/>
          </p:cNvSpPr>
          <p:nvPr>
            <p:ph type="title"/>
          </p:nvPr>
        </p:nvSpPr>
        <p:spPr>
          <a:xfrm>
            <a:off x="1991544" y="902996"/>
            <a:ext cx="8229600" cy="648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/>
              <a:t>Webserver &amp; Webpage</a:t>
            </a:r>
          </a:p>
        </p:txBody>
      </p:sp>
      <p:sp>
        <p:nvSpPr>
          <p:cNvPr id="167" name="Google Shape;167;p21"/>
          <p:cNvSpPr txBox="1">
            <a:spLocks noGrp="1"/>
          </p:cNvSpPr>
          <p:nvPr>
            <p:ph type="sldNum" idx="12"/>
          </p:nvPr>
        </p:nvSpPr>
        <p:spPr>
          <a:xfrm>
            <a:off x="11369589" y="6437878"/>
            <a:ext cx="548700" cy="332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fld id="{00000000-1234-1234-1234-123412341234}" type="slidenum">
              <a:rPr lang="en-US"/>
              <a:pPr/>
              <a:t>9</a:t>
            </a:fld>
            <a:endParaRPr lang="en-US"/>
          </a:p>
        </p:txBody>
      </p:sp>
      <p:sp>
        <p:nvSpPr>
          <p:cNvPr id="168" name="Google Shape;168;p21"/>
          <p:cNvSpPr/>
          <p:nvPr/>
        </p:nvSpPr>
        <p:spPr>
          <a:xfrm>
            <a:off x="1991550" y="2480525"/>
            <a:ext cx="1257600" cy="1154100"/>
          </a:xfrm>
          <a:prstGeom prst="trapezoid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 sz="1800"/>
          </a:p>
        </p:txBody>
      </p:sp>
      <p:sp>
        <p:nvSpPr>
          <p:cNvPr id="169" name="Google Shape;169;p21"/>
          <p:cNvSpPr txBox="1"/>
          <p:nvPr/>
        </p:nvSpPr>
        <p:spPr>
          <a:xfrm>
            <a:off x="2043450" y="2742425"/>
            <a:ext cx="1153800" cy="6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Water Quality </a:t>
            </a:r>
          </a:p>
          <a:p>
            <a:pPr algn="ctr"/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Sensor</a:t>
            </a:r>
          </a:p>
        </p:txBody>
      </p:sp>
      <p:sp>
        <p:nvSpPr>
          <p:cNvPr id="170" name="Google Shape;170;p21"/>
          <p:cNvSpPr txBox="1"/>
          <p:nvPr/>
        </p:nvSpPr>
        <p:spPr>
          <a:xfrm>
            <a:off x="2287350" y="1775250"/>
            <a:ext cx="666000" cy="6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6000">
                <a:latin typeface="Calibri"/>
                <a:ea typeface="Calibri"/>
                <a:cs typeface="Calibri"/>
                <a:sym typeface="Calibri"/>
              </a:rPr>
              <a:t>Y</a:t>
            </a:r>
          </a:p>
        </p:txBody>
      </p:sp>
      <p:sp>
        <p:nvSpPr>
          <p:cNvPr id="171" name="Google Shape;171;p21"/>
          <p:cNvSpPr/>
          <p:nvPr/>
        </p:nvSpPr>
        <p:spPr>
          <a:xfrm>
            <a:off x="5107825" y="2499275"/>
            <a:ext cx="900600" cy="1116600"/>
          </a:xfrm>
          <a:prstGeom prst="can">
            <a:avLst>
              <a:gd name="adj" fmla="val 25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 sz="1800"/>
          </a:p>
        </p:txBody>
      </p:sp>
      <p:sp>
        <p:nvSpPr>
          <p:cNvPr id="172" name="Google Shape;172;p21"/>
          <p:cNvSpPr txBox="1"/>
          <p:nvPr/>
        </p:nvSpPr>
        <p:spPr>
          <a:xfrm>
            <a:off x="5046925" y="2901900"/>
            <a:ext cx="1022400" cy="6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>
                <a:latin typeface="Calibri"/>
                <a:ea typeface="Calibri"/>
                <a:cs typeface="Calibri"/>
                <a:sym typeface="Calibri"/>
              </a:rPr>
              <a:t>Webserver</a:t>
            </a:r>
          </a:p>
        </p:txBody>
      </p:sp>
      <p:sp>
        <p:nvSpPr>
          <p:cNvPr id="173" name="Google Shape;173;p21"/>
          <p:cNvSpPr txBox="1"/>
          <p:nvPr/>
        </p:nvSpPr>
        <p:spPr>
          <a:xfrm>
            <a:off x="5225125" y="1775250"/>
            <a:ext cx="666000" cy="6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6000">
                <a:latin typeface="Calibri"/>
                <a:ea typeface="Calibri"/>
                <a:cs typeface="Calibri"/>
                <a:sym typeface="Calibri"/>
              </a:rPr>
              <a:t>Y</a:t>
            </a:r>
          </a:p>
        </p:txBody>
      </p:sp>
      <p:sp>
        <p:nvSpPr>
          <p:cNvPr id="174" name="Google Shape;174;p21"/>
          <p:cNvSpPr txBox="1"/>
          <p:nvPr/>
        </p:nvSpPr>
        <p:spPr>
          <a:xfrm>
            <a:off x="3326700" y="2284825"/>
            <a:ext cx="1703700" cy="6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8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GSM Data Transfer</a:t>
            </a:r>
          </a:p>
        </p:txBody>
      </p:sp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2037" y="2116975"/>
            <a:ext cx="1621475" cy="154550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6" name="Google Shape;176;p21"/>
          <p:cNvSpPr/>
          <p:nvPr/>
        </p:nvSpPr>
        <p:spPr>
          <a:xfrm>
            <a:off x="3398425" y="2073150"/>
            <a:ext cx="1560300" cy="33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 sz="1800"/>
          </a:p>
        </p:txBody>
      </p:sp>
      <p:sp>
        <p:nvSpPr>
          <p:cNvPr id="177" name="Google Shape;177;p21"/>
          <p:cNvSpPr/>
          <p:nvPr/>
        </p:nvSpPr>
        <p:spPr>
          <a:xfrm>
            <a:off x="6096000" y="2912075"/>
            <a:ext cx="467100" cy="253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 sz="1800"/>
          </a:p>
        </p:txBody>
      </p:sp>
      <p:sp>
        <p:nvSpPr>
          <p:cNvPr id="178" name="Google Shape;178;p21"/>
          <p:cNvSpPr txBox="1"/>
          <p:nvPr/>
        </p:nvSpPr>
        <p:spPr>
          <a:xfrm>
            <a:off x="6598173" y="3615750"/>
            <a:ext cx="1885800" cy="6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8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Webpage with restricted access</a:t>
            </a:r>
          </a:p>
        </p:txBody>
      </p:sp>
      <p:pic>
        <p:nvPicPr>
          <p:cNvPr id="179" name="Google Shape;17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598174" y="5370825"/>
            <a:ext cx="1769203" cy="115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88800" y="4369125"/>
            <a:ext cx="666000" cy="66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1"/>
          <p:cNvSpPr/>
          <p:nvPr/>
        </p:nvSpPr>
        <p:spPr>
          <a:xfrm rot="-5400000">
            <a:off x="7055500" y="4486725"/>
            <a:ext cx="835800" cy="430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 sz="1800"/>
          </a:p>
        </p:txBody>
      </p:sp>
      <p:sp>
        <p:nvSpPr>
          <p:cNvPr id="182" name="Google Shape;182;p21"/>
          <p:cNvSpPr txBox="1"/>
          <p:nvPr/>
        </p:nvSpPr>
        <p:spPr>
          <a:xfrm>
            <a:off x="8425675" y="5745350"/>
            <a:ext cx="1200900" cy="6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User</a:t>
            </a:r>
          </a:p>
        </p:txBody>
      </p:sp>
      <p:sp>
        <p:nvSpPr>
          <p:cNvPr id="183" name="Google Shape;183;p21"/>
          <p:cNvSpPr txBox="1"/>
          <p:nvPr/>
        </p:nvSpPr>
        <p:spPr>
          <a:xfrm>
            <a:off x="8416300" y="4353237"/>
            <a:ext cx="1743700" cy="639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Authorization </a:t>
            </a:r>
          </a:p>
          <a:p>
            <a:r>
              <a:rPr lang="en-US" sz="18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required</a:t>
            </a:r>
          </a:p>
        </p:txBody>
      </p:sp>
      <p:sp>
        <p:nvSpPr>
          <p:cNvPr id="184" name="Google Shape;184;p21"/>
          <p:cNvSpPr/>
          <p:nvPr/>
        </p:nvSpPr>
        <p:spPr>
          <a:xfrm>
            <a:off x="2095500" y="3634625"/>
            <a:ext cx="112500" cy="206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 sz="1800"/>
          </a:p>
        </p:txBody>
      </p:sp>
      <p:sp>
        <p:nvSpPr>
          <p:cNvPr id="185" name="Google Shape;185;p21"/>
          <p:cNvSpPr/>
          <p:nvPr/>
        </p:nvSpPr>
        <p:spPr>
          <a:xfrm>
            <a:off x="2276025" y="3634625"/>
            <a:ext cx="112500" cy="206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 sz="1800"/>
          </a:p>
        </p:txBody>
      </p:sp>
      <p:sp>
        <p:nvSpPr>
          <p:cNvPr id="186" name="Google Shape;186;p21"/>
          <p:cNvSpPr/>
          <p:nvPr/>
        </p:nvSpPr>
        <p:spPr>
          <a:xfrm>
            <a:off x="2456550" y="3634625"/>
            <a:ext cx="112500" cy="206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 sz="1800"/>
          </a:p>
        </p:txBody>
      </p:sp>
      <p:sp>
        <p:nvSpPr>
          <p:cNvPr id="187" name="Google Shape;187;p21"/>
          <p:cNvSpPr/>
          <p:nvPr/>
        </p:nvSpPr>
        <p:spPr>
          <a:xfrm>
            <a:off x="2637075" y="3634625"/>
            <a:ext cx="112500" cy="206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 sz="1800"/>
          </a:p>
        </p:txBody>
      </p:sp>
      <p:sp>
        <p:nvSpPr>
          <p:cNvPr id="188" name="Google Shape;188;p21"/>
          <p:cNvSpPr/>
          <p:nvPr/>
        </p:nvSpPr>
        <p:spPr>
          <a:xfrm>
            <a:off x="2817600" y="3634625"/>
            <a:ext cx="112500" cy="206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 sz="1800"/>
          </a:p>
        </p:txBody>
      </p:sp>
      <p:sp>
        <p:nvSpPr>
          <p:cNvPr id="189" name="Google Shape;189;p21"/>
          <p:cNvSpPr/>
          <p:nvPr/>
        </p:nvSpPr>
        <p:spPr>
          <a:xfrm>
            <a:off x="2998125" y="3634625"/>
            <a:ext cx="112500" cy="206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 sz="1800"/>
          </a:p>
        </p:txBody>
      </p:sp>
      <p:pic>
        <p:nvPicPr>
          <p:cNvPr id="1026" name="Picture 2" descr="River Clipart PNG Images, Free Transparent River Clipart Download - Kind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676" y="3971385"/>
            <a:ext cx="1799707" cy="97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341268" y="4992969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latin typeface="Calibri"/>
                <a:ea typeface="Calibri"/>
                <a:cs typeface="Calibri"/>
              </a:rPr>
              <a:t>River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212586" y="1765373"/>
            <a:ext cx="103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Antenna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5161442" y="1761656"/>
            <a:ext cx="1118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Antenna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373288EE9D0F641A4A98D5461185EF1" ma:contentTypeVersion="13" ma:contentTypeDescription="Ein neues Dokument erstellen." ma:contentTypeScope="" ma:versionID="a1190a8f0b631720162e7f3c1741125e">
  <xsd:schema xmlns:xsd="http://www.w3.org/2001/XMLSchema" xmlns:xs="http://www.w3.org/2001/XMLSchema" xmlns:p="http://schemas.microsoft.com/office/2006/metadata/properties" xmlns:ns2="92a8e10a-f00b-4639-9468-1763edddc93b" xmlns:ns3="8fab705b-1875-44bd-831d-7cc2dbeff182" targetNamespace="http://schemas.microsoft.com/office/2006/metadata/properties" ma:root="true" ma:fieldsID="5d41db0e482e8f817f004bab43bc2376" ns2:_="" ns3:_="">
    <xsd:import namespace="92a8e10a-f00b-4639-9468-1763edddc93b"/>
    <xsd:import namespace="8fab705b-1875-44bd-831d-7cc2dbeff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a8e10a-f00b-4639-9468-1763edddc9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ab705b-1875-44bd-831d-7cc2dbeff18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B201DA-33BC-4027-8393-2AF8E57F4E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43126A-7618-405A-9A0E-E19C527681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a8e10a-f00b-4639-9468-1763edddc93b"/>
    <ds:schemaRef ds:uri="8fab705b-1875-44bd-831d-7cc2dbeff1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F102B1-57DB-44CC-8580-63139131043F}">
  <ds:schemaRefs>
    <ds:schemaRef ds:uri="8fab705b-1875-44bd-831d-7cc2dbeff182"/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92a8e10a-f00b-4639-9468-1763edddc93b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421</Words>
  <Application>Microsoft Office PowerPoint</Application>
  <PresentationFormat>Breitbild</PresentationFormat>
  <Paragraphs>90</Paragraphs>
  <Slides>11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Comic Sans MS</vt:lpstr>
      <vt:lpstr>Wingdings</vt:lpstr>
      <vt:lpstr>Larissa</vt:lpstr>
      <vt:lpstr>INTERREG Meeting  ATCZ-86</vt:lpstr>
      <vt:lpstr>Water is our most important resource!</vt:lpstr>
      <vt:lpstr>Initial situation</vt:lpstr>
      <vt:lpstr>Monitoring of the water body</vt:lpstr>
      <vt:lpstr>Smart Sensor</vt:lpstr>
      <vt:lpstr>Project Content &amp; Highlights</vt:lpstr>
      <vt:lpstr>Project Organization</vt:lpstr>
      <vt:lpstr>Monitoring-Station Concept</vt:lpstr>
      <vt:lpstr>Webserver &amp; Webpage</vt:lpstr>
      <vt:lpstr>Project Outline</vt:lpstr>
      <vt:lpstr>Program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INTERREG Meeting  ATCZ-86</dc:title>
  <dc:creator>Martin Brandl</dc:creator>
  <cp:lastModifiedBy>Thomas Posnicek</cp:lastModifiedBy>
  <cp:revision>1</cp:revision>
  <dcterms:modified xsi:type="dcterms:W3CDTF">2021-11-04T07:50:31Z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0x0101004373288EE9D0F641A4A98D5461185EF1</vt:lpwstr>
  </property>
</Properties>
</file>