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4"/>
  </p:sldMasterIdLst>
  <p:notesMasterIdLst>
    <p:notesMasterId r:id="rId18"/>
  </p:notesMasterIdLst>
  <p:sldIdLst>
    <p:sldId id="256" r:id="rId5"/>
    <p:sldId id="272" r:id="rId6"/>
    <p:sldId id="273" r:id="rId7"/>
    <p:sldId id="267" r:id="rId8"/>
    <p:sldId id="258" r:id="rId9"/>
    <p:sldId id="264" r:id="rId10"/>
    <p:sldId id="275" r:id="rId11"/>
    <p:sldId id="277" r:id="rId12"/>
    <p:sldId id="303" r:id="rId13"/>
    <p:sldId id="314" r:id="rId14"/>
    <p:sldId id="313" r:id="rId15"/>
    <p:sldId id="295" r:id="rId16"/>
    <p:sldId id="296" r:id="rId1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173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lheinz Kellner" userId="S::karl-heinz.kellner@donau-uni.ac.at::42249295-5410-4684-aee8-50e18325ba77" providerId="AD" clId="Web-{C6DCF6CC-7381-4E35-93D5-7A92E30934DB}"/>
    <pc:docChg chg="modSld">
      <pc:chgData name="Karlheinz Kellner" userId="S::karl-heinz.kellner@donau-uni.ac.at::42249295-5410-4684-aee8-50e18325ba77" providerId="AD" clId="Web-{C6DCF6CC-7381-4E35-93D5-7A92E30934DB}" dt="2021-06-21T13:50:49.039" v="296" actId="20577"/>
      <pc:docMkLst>
        <pc:docMk/>
      </pc:docMkLst>
      <pc:sldChg chg="modSp">
        <pc:chgData name="Karlheinz Kellner" userId="S::karl-heinz.kellner@donau-uni.ac.at::42249295-5410-4684-aee8-50e18325ba77" providerId="AD" clId="Web-{C6DCF6CC-7381-4E35-93D5-7A92E30934DB}" dt="2021-06-21T13:50:49.039" v="296" actId="20577"/>
        <pc:sldMkLst>
          <pc:docMk/>
          <pc:sldMk cId="3358659815" sldId="302"/>
        </pc:sldMkLst>
        <pc:spChg chg="mod">
          <ac:chgData name="Karlheinz Kellner" userId="S::karl-heinz.kellner@donau-uni.ac.at::42249295-5410-4684-aee8-50e18325ba77" providerId="AD" clId="Web-{C6DCF6CC-7381-4E35-93D5-7A92E30934DB}" dt="2021-06-21T13:50:49.039" v="296" actId="20577"/>
          <ac:spMkLst>
            <pc:docMk/>
            <pc:sldMk cId="3358659815" sldId="302"/>
            <ac:spMk id="2" creationId="{46B2AECA-18DC-49A1-83B4-9BD6631C27C5}"/>
          </ac:spMkLst>
        </pc:spChg>
        <pc:spChg chg="mod">
          <ac:chgData name="Karlheinz Kellner" userId="S::karl-heinz.kellner@donau-uni.ac.at::42249295-5410-4684-aee8-50e18325ba77" providerId="AD" clId="Web-{C6DCF6CC-7381-4E35-93D5-7A92E30934DB}" dt="2021-06-21T13:44:35" v="242" actId="20577"/>
          <ac:spMkLst>
            <pc:docMk/>
            <pc:sldMk cId="3358659815" sldId="302"/>
            <ac:spMk id="3" creationId="{70442599-7F12-4AAF-88F7-9220FCCBBF9F}"/>
          </ac:spMkLst>
        </pc:spChg>
      </pc:sldChg>
    </pc:docChg>
  </pc:docChgLst>
  <pc:docChgLst>
    <pc:chgData name="Martin Brandl" userId="fc9dfb5d-5a3d-40d9-9a9d-e1f109be9332" providerId="ADAL" clId="{323D19EF-F14F-4481-A0BA-BCA9202EE4AF}"/>
    <pc:docChg chg="modSld sldOrd">
      <pc:chgData name="Martin Brandl" userId="fc9dfb5d-5a3d-40d9-9a9d-e1f109be9332" providerId="ADAL" clId="{323D19EF-F14F-4481-A0BA-BCA9202EE4AF}" dt="2021-11-03T10:44:37.309" v="3"/>
      <pc:docMkLst>
        <pc:docMk/>
      </pc:docMkLst>
      <pc:sldChg chg="ord">
        <pc:chgData name="Martin Brandl" userId="fc9dfb5d-5a3d-40d9-9a9d-e1f109be9332" providerId="ADAL" clId="{323D19EF-F14F-4481-A0BA-BCA9202EE4AF}" dt="2021-11-03T10:44:37.309" v="3"/>
        <pc:sldMkLst>
          <pc:docMk/>
          <pc:sldMk cId="240797149" sldId="272"/>
        </pc:sldMkLst>
      </pc:sldChg>
    </pc:docChg>
  </pc:docChgLst>
  <pc:docChgLst>
    <pc:chgData name="Jaromir.Hubalek" userId="S::jaromir.hubalek_ceitec.vutbr.cz#ext#@donauuni.onmicrosoft.com::5cec92ab-d295-452a-aa2b-1b7021735ca8" providerId="AD" clId="Web-{D159FC70-70D8-4D82-97C1-2D706043BA2C}"/>
    <pc:docChg chg="modSld">
      <pc:chgData name="Jaromir.Hubalek" userId="S::jaromir.hubalek_ceitec.vutbr.cz#ext#@donauuni.onmicrosoft.com::5cec92ab-d295-452a-aa2b-1b7021735ca8" providerId="AD" clId="Web-{D159FC70-70D8-4D82-97C1-2D706043BA2C}" dt="2021-06-20T18:54:30.679" v="67" actId="1076"/>
      <pc:docMkLst>
        <pc:docMk/>
      </pc:docMkLst>
      <pc:sldChg chg="addSp delSp modSp">
        <pc:chgData name="Jaromir.Hubalek" userId="S::jaromir.hubalek_ceitec.vutbr.cz#ext#@donauuni.onmicrosoft.com::5cec92ab-d295-452a-aa2b-1b7021735ca8" providerId="AD" clId="Web-{D159FC70-70D8-4D82-97C1-2D706043BA2C}" dt="2021-06-20T18:54:30.679" v="67" actId="1076"/>
        <pc:sldMkLst>
          <pc:docMk/>
          <pc:sldMk cId="3980529915" sldId="274"/>
        </pc:sldMkLst>
        <pc:spChg chg="add mod">
          <ac:chgData name="Jaromir.Hubalek" userId="S::jaromir.hubalek_ceitec.vutbr.cz#ext#@donauuni.onmicrosoft.com::5cec92ab-d295-452a-aa2b-1b7021735ca8" providerId="AD" clId="Web-{D159FC70-70D8-4D82-97C1-2D706043BA2C}" dt="2021-06-20T18:54:30.679" v="67" actId="1076"/>
          <ac:spMkLst>
            <pc:docMk/>
            <pc:sldMk cId="3980529915" sldId="274"/>
            <ac:spMk id="10" creationId="{B5D0E126-7AC4-41AF-AC02-18F7F57D8576}"/>
          </ac:spMkLst>
        </pc:spChg>
        <pc:picChg chg="add mod">
          <ac:chgData name="Jaromir.Hubalek" userId="S::jaromir.hubalek_ceitec.vutbr.cz#ext#@donauuni.onmicrosoft.com::5cec92ab-d295-452a-aa2b-1b7021735ca8" providerId="AD" clId="Web-{D159FC70-70D8-4D82-97C1-2D706043BA2C}" dt="2021-06-20T18:50:43.611" v="3" actId="1076"/>
          <ac:picMkLst>
            <pc:docMk/>
            <pc:sldMk cId="3980529915" sldId="274"/>
            <ac:picMk id="2" creationId="{E361BA54-EA79-42DF-AE80-6ED97D884B84}"/>
          </ac:picMkLst>
        </pc:picChg>
        <pc:picChg chg="add del mod">
          <ac:chgData name="Jaromir.Hubalek" userId="S::jaromir.hubalek_ceitec.vutbr.cz#ext#@donauuni.onmicrosoft.com::5cec92ab-d295-452a-aa2b-1b7021735ca8" providerId="AD" clId="Web-{D159FC70-70D8-4D82-97C1-2D706043BA2C}" dt="2021-06-20T18:50:54.314" v="5"/>
          <ac:picMkLst>
            <pc:docMk/>
            <pc:sldMk cId="3980529915" sldId="274"/>
            <ac:picMk id="9" creationId="{08400C3B-5299-4816-BC18-A904801B3455}"/>
          </ac:picMkLst>
        </pc:picChg>
      </pc:sldChg>
    </pc:docChg>
  </pc:docChgLst>
  <pc:docChgLst>
    <pc:chgData name="Jaromir.Hubalek" userId="S::jaromir.hubalek_ceitec.vutbr.cz#ext#@donauuni.onmicrosoft.com::5cec92ab-d295-452a-aa2b-1b7021735ca8" providerId="AD" clId="Web-{66CA9093-544C-429D-96EC-96565D29FAAE}"/>
    <pc:docChg chg="modSld">
      <pc:chgData name="Jaromir.Hubalek" userId="S::jaromir.hubalek_ceitec.vutbr.cz#ext#@donauuni.onmicrosoft.com::5cec92ab-d295-452a-aa2b-1b7021735ca8" providerId="AD" clId="Web-{66CA9093-544C-429D-96EC-96565D29FAAE}" dt="2021-02-04T15:04:53.586" v="36" actId="20577"/>
      <pc:docMkLst>
        <pc:docMk/>
      </pc:docMkLst>
      <pc:sldChg chg="modSp">
        <pc:chgData name="Jaromir.Hubalek" userId="S::jaromir.hubalek_ceitec.vutbr.cz#ext#@donauuni.onmicrosoft.com::5cec92ab-d295-452a-aa2b-1b7021735ca8" providerId="AD" clId="Web-{66CA9093-544C-429D-96EC-96565D29FAAE}" dt="2021-02-04T15:04:53.586" v="36" actId="20577"/>
        <pc:sldMkLst>
          <pc:docMk/>
          <pc:sldMk cId="0" sldId="265"/>
        </pc:sldMkLst>
        <pc:spChg chg="mod">
          <ac:chgData name="Jaromir.Hubalek" userId="S::jaromir.hubalek_ceitec.vutbr.cz#ext#@donauuni.onmicrosoft.com::5cec92ab-d295-452a-aa2b-1b7021735ca8" providerId="AD" clId="Web-{66CA9093-544C-429D-96EC-96565D29FAAE}" dt="2021-02-04T15:04:53.586" v="36" actId="20577"/>
          <ac:spMkLst>
            <pc:docMk/>
            <pc:sldMk cId="0" sldId="265"/>
            <ac:spMk id="195" creationId="{00000000-0000-0000-0000-000000000000}"/>
          </ac:spMkLst>
        </pc:spChg>
      </pc:sldChg>
    </pc:docChg>
  </pc:docChgLst>
  <pc:docChgLst>
    <pc:chgData name="Martin Brandl" userId="S::martin.brandl@donau-uni.ac.at::fc9dfb5d-5a3d-40d9-9a9d-e1f109be9332" providerId="AD" clId="Web-{7F68C5EA-B538-4BA2-938B-AB1781A2CA06}"/>
    <pc:docChg chg="modSld">
      <pc:chgData name="Martin Brandl" userId="S::martin.brandl@donau-uni.ac.at::fc9dfb5d-5a3d-40d9-9a9d-e1f109be9332" providerId="AD" clId="Web-{7F68C5EA-B538-4BA2-938B-AB1781A2CA06}" dt="2021-06-14T12:05:37.245" v="13" actId="20577"/>
      <pc:docMkLst>
        <pc:docMk/>
      </pc:docMkLst>
      <pc:sldChg chg="modSp">
        <pc:chgData name="Martin Brandl" userId="S::martin.brandl@donau-uni.ac.at::fc9dfb5d-5a3d-40d9-9a9d-e1f109be9332" providerId="AD" clId="Web-{7F68C5EA-B538-4BA2-938B-AB1781A2CA06}" dt="2021-06-14T12:05:37.245" v="13" actId="20577"/>
        <pc:sldMkLst>
          <pc:docMk/>
          <pc:sldMk cId="348425250" sldId="273"/>
        </pc:sldMkLst>
        <pc:spChg chg="mod">
          <ac:chgData name="Martin Brandl" userId="S::martin.brandl@donau-uni.ac.at::fc9dfb5d-5a3d-40d9-9a9d-e1f109be9332" providerId="AD" clId="Web-{7F68C5EA-B538-4BA2-938B-AB1781A2CA06}" dt="2021-06-14T12:05:37.245" v="13" actId="20577"/>
          <ac:spMkLst>
            <pc:docMk/>
            <pc:sldMk cId="348425250" sldId="273"/>
            <ac:spMk id="2" creationId="{00000000-0000-0000-0000-000000000000}"/>
          </ac:spMkLst>
        </pc:spChg>
      </pc:sldChg>
      <pc:sldChg chg="modSp">
        <pc:chgData name="Martin Brandl" userId="S::martin.brandl@donau-uni.ac.at::fc9dfb5d-5a3d-40d9-9a9d-e1f109be9332" providerId="AD" clId="Web-{7F68C5EA-B538-4BA2-938B-AB1781A2CA06}" dt="2021-06-14T12:01:56.818" v="5" actId="20577"/>
        <pc:sldMkLst>
          <pc:docMk/>
          <pc:sldMk cId="3760024422" sldId="275"/>
        </pc:sldMkLst>
        <pc:spChg chg="mod">
          <ac:chgData name="Martin Brandl" userId="S::martin.brandl@donau-uni.ac.at::fc9dfb5d-5a3d-40d9-9a9d-e1f109be9332" providerId="AD" clId="Web-{7F68C5EA-B538-4BA2-938B-AB1781A2CA06}" dt="2021-06-14T12:01:56.818" v="5" actId="20577"/>
          <ac:spMkLst>
            <pc:docMk/>
            <pc:sldMk cId="3760024422" sldId="275"/>
            <ac:spMk id="2" creationId="{00000000-0000-0000-0000-000000000000}"/>
          </ac:spMkLst>
        </pc:spChg>
      </pc:sldChg>
    </pc:docChg>
  </pc:docChgLst>
  <pc:docChgLst>
    <pc:chgData name="Mai Lan Pham" userId="S::mai.pham@donau-uni.ac.at::f8876b42-3d3a-47ed-a29e-ab6bd250963f" providerId="AD" clId="Web-{385F19E2-DDFA-4946-96E1-1D4BBB711539}"/>
    <pc:docChg chg="modSld">
      <pc:chgData name="Mai Lan Pham" userId="S::mai.pham@donau-uni.ac.at::f8876b42-3d3a-47ed-a29e-ab6bd250963f" providerId="AD" clId="Web-{385F19E2-DDFA-4946-96E1-1D4BBB711539}" dt="2021-06-22T07:28:14.976" v="6" actId="20577"/>
      <pc:docMkLst>
        <pc:docMk/>
      </pc:docMkLst>
      <pc:sldChg chg="modSp">
        <pc:chgData name="Mai Lan Pham" userId="S::mai.pham@donau-uni.ac.at::f8876b42-3d3a-47ed-a29e-ab6bd250963f" providerId="AD" clId="Web-{385F19E2-DDFA-4946-96E1-1D4BBB711539}" dt="2021-06-22T07:28:14.976" v="6" actId="20577"/>
        <pc:sldMkLst>
          <pc:docMk/>
          <pc:sldMk cId="3020179481" sldId="294"/>
        </pc:sldMkLst>
        <pc:spChg chg="mod">
          <ac:chgData name="Mai Lan Pham" userId="S::mai.pham@donau-uni.ac.at::f8876b42-3d3a-47ed-a29e-ab6bd250963f" providerId="AD" clId="Web-{385F19E2-DDFA-4946-96E1-1D4BBB711539}" dt="2021-06-22T07:28:14.976" v="6" actId="20577"/>
          <ac:spMkLst>
            <pc:docMk/>
            <pc:sldMk cId="3020179481" sldId="294"/>
            <ac:spMk id="4" creationId="{00000000-0000-0000-0000-000000000000}"/>
          </ac:spMkLst>
        </pc:spChg>
      </pc:sldChg>
    </pc:docChg>
  </pc:docChgLst>
  <pc:docChgLst>
    <pc:chgData name="Martin Brandl" userId="S::martin.brandl@donau-uni.ac.at::fc9dfb5d-5a3d-40d9-9a9d-e1f109be9332" providerId="AD" clId="Web-{381AC9CE-9676-47E9-8A36-26E6B46B4E24}"/>
    <pc:docChg chg="addSld modSld">
      <pc:chgData name="Martin Brandl" userId="S::martin.brandl@donau-uni.ac.at::fc9dfb5d-5a3d-40d9-9a9d-e1f109be9332" providerId="AD" clId="Web-{381AC9CE-9676-47E9-8A36-26E6B46B4E24}" dt="2021-06-21T13:08:20.488" v="133" actId="20577"/>
      <pc:docMkLst>
        <pc:docMk/>
      </pc:docMkLst>
      <pc:sldChg chg="modSp">
        <pc:chgData name="Martin Brandl" userId="S::martin.brandl@donau-uni.ac.at::fc9dfb5d-5a3d-40d9-9a9d-e1f109be9332" providerId="AD" clId="Web-{381AC9CE-9676-47E9-8A36-26E6B46B4E24}" dt="2021-06-21T12:52:09.286" v="40" actId="20577"/>
        <pc:sldMkLst>
          <pc:docMk/>
          <pc:sldMk cId="348425250" sldId="273"/>
        </pc:sldMkLst>
        <pc:spChg chg="mod">
          <ac:chgData name="Martin Brandl" userId="S::martin.brandl@donau-uni.ac.at::fc9dfb5d-5a3d-40d9-9a9d-e1f109be9332" providerId="AD" clId="Web-{381AC9CE-9676-47E9-8A36-26E6B46B4E24}" dt="2021-06-21T12:52:09.286" v="40" actId="20577"/>
          <ac:spMkLst>
            <pc:docMk/>
            <pc:sldMk cId="348425250" sldId="273"/>
            <ac:spMk id="2" creationId="{00000000-0000-0000-0000-000000000000}"/>
          </ac:spMkLst>
        </pc:spChg>
      </pc:sldChg>
      <pc:sldChg chg="modSp new">
        <pc:chgData name="Martin Brandl" userId="S::martin.brandl@donau-uni.ac.at::fc9dfb5d-5a3d-40d9-9a9d-e1f109be9332" providerId="AD" clId="Web-{381AC9CE-9676-47E9-8A36-26E6B46B4E24}" dt="2021-06-21T12:57:36.166" v="92" actId="1076"/>
        <pc:sldMkLst>
          <pc:docMk/>
          <pc:sldMk cId="1622020785" sldId="301"/>
        </pc:sldMkLst>
        <pc:spChg chg="mod">
          <ac:chgData name="Martin Brandl" userId="S::martin.brandl@donau-uni.ac.at::fc9dfb5d-5a3d-40d9-9a9d-e1f109be9332" providerId="AD" clId="Web-{381AC9CE-9676-47E9-8A36-26E6B46B4E24}" dt="2021-06-21T12:57:36.166" v="92" actId="1076"/>
          <ac:spMkLst>
            <pc:docMk/>
            <pc:sldMk cId="1622020785" sldId="301"/>
            <ac:spMk id="2" creationId="{A1B70605-D083-457D-9D44-A71E314023CD}"/>
          </ac:spMkLst>
        </pc:spChg>
        <pc:spChg chg="mod">
          <ac:chgData name="Martin Brandl" userId="S::martin.brandl@donau-uni.ac.at::fc9dfb5d-5a3d-40d9-9a9d-e1f109be9332" providerId="AD" clId="Web-{381AC9CE-9676-47E9-8A36-26E6B46B4E24}" dt="2021-06-21T12:57:22.040" v="89" actId="1076"/>
          <ac:spMkLst>
            <pc:docMk/>
            <pc:sldMk cId="1622020785" sldId="301"/>
            <ac:spMk id="3" creationId="{70955743-9187-4B12-AD24-5A2EE155E73B}"/>
          </ac:spMkLst>
        </pc:spChg>
      </pc:sldChg>
      <pc:sldChg chg="modSp new">
        <pc:chgData name="Martin Brandl" userId="S::martin.brandl@donau-uni.ac.at::fc9dfb5d-5a3d-40d9-9a9d-e1f109be9332" providerId="AD" clId="Web-{381AC9CE-9676-47E9-8A36-26E6B46B4E24}" dt="2021-06-21T13:08:20.488" v="133" actId="20577"/>
        <pc:sldMkLst>
          <pc:docMk/>
          <pc:sldMk cId="3358659815" sldId="302"/>
        </pc:sldMkLst>
        <pc:spChg chg="mod">
          <ac:chgData name="Martin Brandl" userId="S::martin.brandl@donau-uni.ac.at::fc9dfb5d-5a3d-40d9-9a9d-e1f109be9332" providerId="AD" clId="Web-{381AC9CE-9676-47E9-8A36-26E6B46B4E24}" dt="2021-06-21T13:08:20.488" v="133" actId="20577"/>
          <ac:spMkLst>
            <pc:docMk/>
            <pc:sldMk cId="3358659815" sldId="302"/>
            <ac:spMk id="3" creationId="{70442599-7F12-4AAF-88F7-9220FCCBBF9F}"/>
          </ac:spMkLst>
        </pc:spChg>
      </pc:sldChg>
    </pc:docChg>
  </pc:docChgLst>
  <pc:docChgLst>
    <pc:chgData name="Martin Brandl" userId="S::martin.brandl@donau-uni.ac.at::fc9dfb5d-5a3d-40d9-9a9d-e1f109be9332" providerId="AD" clId="Web-{1A691FB1-CA17-4BAD-B37C-3FD4365328EA}"/>
    <pc:docChg chg="modSld">
      <pc:chgData name="Martin Brandl" userId="S::martin.brandl@donau-uni.ac.at::fc9dfb5d-5a3d-40d9-9a9d-e1f109be9332" providerId="AD" clId="Web-{1A691FB1-CA17-4BAD-B37C-3FD4365328EA}" dt="2021-06-22T06:35:39.782" v="185" actId="14100"/>
      <pc:docMkLst>
        <pc:docMk/>
      </pc:docMkLst>
      <pc:sldChg chg="modSp">
        <pc:chgData name="Martin Brandl" userId="S::martin.brandl@donau-uni.ac.at::fc9dfb5d-5a3d-40d9-9a9d-e1f109be9332" providerId="AD" clId="Web-{1A691FB1-CA17-4BAD-B37C-3FD4365328EA}" dt="2021-06-22T06:20:23.447" v="91" actId="20577"/>
        <pc:sldMkLst>
          <pc:docMk/>
          <pc:sldMk cId="1262024686" sldId="267"/>
        </pc:sldMkLst>
        <pc:spChg chg="mod">
          <ac:chgData name="Martin Brandl" userId="S::martin.brandl@donau-uni.ac.at::fc9dfb5d-5a3d-40d9-9a9d-e1f109be9332" providerId="AD" clId="Web-{1A691FB1-CA17-4BAD-B37C-3FD4365328EA}" dt="2021-06-22T06:20:23.447" v="91" actId="20577"/>
          <ac:spMkLst>
            <pc:docMk/>
            <pc:sldMk cId="1262024686" sldId="267"/>
            <ac:spMk id="31" creationId="{00000000-0000-0000-0000-000000000000}"/>
          </ac:spMkLst>
        </pc:spChg>
      </pc:sldChg>
      <pc:sldChg chg="modSp">
        <pc:chgData name="Martin Brandl" userId="S::martin.brandl@donau-uni.ac.at::fc9dfb5d-5a3d-40d9-9a9d-e1f109be9332" providerId="AD" clId="Web-{1A691FB1-CA17-4BAD-B37C-3FD4365328EA}" dt="2021-06-22T06:11:14.262" v="12" actId="20577"/>
        <pc:sldMkLst>
          <pc:docMk/>
          <pc:sldMk cId="348425250" sldId="273"/>
        </pc:sldMkLst>
        <pc:spChg chg="mod">
          <ac:chgData name="Martin Brandl" userId="S::martin.brandl@donau-uni.ac.at::fc9dfb5d-5a3d-40d9-9a9d-e1f109be9332" providerId="AD" clId="Web-{1A691FB1-CA17-4BAD-B37C-3FD4365328EA}" dt="2021-06-22T06:11:14.262" v="12" actId="20577"/>
          <ac:spMkLst>
            <pc:docMk/>
            <pc:sldMk cId="348425250" sldId="273"/>
            <ac:spMk id="2" creationId="{00000000-0000-0000-0000-000000000000}"/>
          </ac:spMkLst>
        </pc:spChg>
      </pc:sldChg>
      <pc:sldChg chg="addSp modSp">
        <pc:chgData name="Martin Brandl" userId="S::martin.brandl@donau-uni.ac.at::fc9dfb5d-5a3d-40d9-9a9d-e1f109be9332" providerId="AD" clId="Web-{1A691FB1-CA17-4BAD-B37C-3FD4365328EA}" dt="2021-06-22T06:30:15.446" v="137" actId="1076"/>
        <pc:sldMkLst>
          <pc:docMk/>
          <pc:sldMk cId="3980529915" sldId="274"/>
        </pc:sldMkLst>
        <pc:spChg chg="mod">
          <ac:chgData name="Martin Brandl" userId="S::martin.brandl@donau-uni.ac.at::fc9dfb5d-5a3d-40d9-9a9d-e1f109be9332" providerId="AD" clId="Web-{1A691FB1-CA17-4BAD-B37C-3FD4365328EA}" dt="2021-06-22T06:29:27.304" v="128" actId="1076"/>
          <ac:spMkLst>
            <pc:docMk/>
            <pc:sldMk cId="3980529915" sldId="274"/>
            <ac:spMk id="3" creationId="{00000000-0000-0000-0000-000000000000}"/>
          </ac:spMkLst>
        </pc:spChg>
        <pc:spChg chg="mod">
          <ac:chgData name="Martin Brandl" userId="S::martin.brandl@donau-uni.ac.at::fc9dfb5d-5a3d-40d9-9a9d-e1f109be9332" providerId="AD" clId="Web-{1A691FB1-CA17-4BAD-B37C-3FD4365328EA}" dt="2021-06-22T06:29:16.210" v="125" actId="1076"/>
          <ac:spMkLst>
            <pc:docMk/>
            <pc:sldMk cId="3980529915" sldId="274"/>
            <ac:spMk id="6" creationId="{00000000-0000-0000-0000-000000000000}"/>
          </ac:spMkLst>
        </pc:spChg>
        <pc:spChg chg="mod">
          <ac:chgData name="Martin Brandl" userId="S::martin.brandl@donau-uni.ac.at::fc9dfb5d-5a3d-40d9-9a9d-e1f109be9332" providerId="AD" clId="Web-{1A691FB1-CA17-4BAD-B37C-3FD4365328EA}" dt="2021-06-22T06:28:39.740" v="113" actId="1076"/>
          <ac:spMkLst>
            <pc:docMk/>
            <pc:sldMk cId="3980529915" sldId="274"/>
            <ac:spMk id="7" creationId="{00000000-0000-0000-0000-000000000000}"/>
          </ac:spMkLst>
        </pc:spChg>
        <pc:spChg chg="mod">
          <ac:chgData name="Martin Brandl" userId="S::martin.brandl@donau-uni.ac.at::fc9dfb5d-5a3d-40d9-9a9d-e1f109be9332" providerId="AD" clId="Web-{1A691FB1-CA17-4BAD-B37C-3FD4365328EA}" dt="2021-06-22T06:27:51.724" v="101" actId="1076"/>
          <ac:spMkLst>
            <pc:docMk/>
            <pc:sldMk cId="3980529915" sldId="274"/>
            <ac:spMk id="8" creationId="{00000000-0000-0000-0000-000000000000}"/>
          </ac:spMkLst>
        </pc:spChg>
        <pc:spChg chg="mod">
          <ac:chgData name="Martin Brandl" userId="S::martin.brandl@donau-uni.ac.at::fc9dfb5d-5a3d-40d9-9a9d-e1f109be9332" providerId="AD" clId="Web-{1A691FB1-CA17-4BAD-B37C-3FD4365328EA}" dt="2021-06-22T06:29:35.382" v="129" actId="1076"/>
          <ac:spMkLst>
            <pc:docMk/>
            <pc:sldMk cId="3980529915" sldId="274"/>
            <ac:spMk id="10" creationId="{B5D0E126-7AC4-41AF-AC02-18F7F57D8576}"/>
          </ac:spMkLst>
        </pc:spChg>
        <pc:spChg chg="add mod">
          <ac:chgData name="Martin Brandl" userId="S::martin.brandl@donau-uni.ac.at::fc9dfb5d-5a3d-40d9-9a9d-e1f109be9332" providerId="AD" clId="Web-{1A691FB1-CA17-4BAD-B37C-3FD4365328EA}" dt="2021-06-22T06:30:03.836" v="135" actId="1076"/>
          <ac:spMkLst>
            <pc:docMk/>
            <pc:sldMk cId="3980529915" sldId="274"/>
            <ac:spMk id="11" creationId="{65F2ECD5-A26D-4454-84C0-D871218C5DDC}"/>
          </ac:spMkLst>
        </pc:spChg>
        <pc:spChg chg="add mod">
          <ac:chgData name="Martin Brandl" userId="S::martin.brandl@donau-uni.ac.at::fc9dfb5d-5a3d-40d9-9a9d-e1f109be9332" providerId="AD" clId="Web-{1A691FB1-CA17-4BAD-B37C-3FD4365328EA}" dt="2021-06-22T06:30:15.446" v="137" actId="1076"/>
          <ac:spMkLst>
            <pc:docMk/>
            <pc:sldMk cId="3980529915" sldId="274"/>
            <ac:spMk id="12" creationId="{E0643911-985B-4EA8-9295-2A3F03D48BF8}"/>
          </ac:spMkLst>
        </pc:spChg>
        <pc:picChg chg="mod">
          <ac:chgData name="Martin Brandl" userId="S::martin.brandl@donau-uni.ac.at::fc9dfb5d-5a3d-40d9-9a9d-e1f109be9332" providerId="AD" clId="Web-{1A691FB1-CA17-4BAD-B37C-3FD4365328EA}" dt="2021-06-22T06:29:07.679" v="123" actId="1076"/>
          <ac:picMkLst>
            <pc:docMk/>
            <pc:sldMk cId="3980529915" sldId="274"/>
            <ac:picMk id="2" creationId="{E361BA54-EA79-42DF-AE80-6ED97D884B84}"/>
          </ac:picMkLst>
        </pc:picChg>
        <pc:picChg chg="mod">
          <ac:chgData name="Martin Brandl" userId="S::martin.brandl@donau-uni.ac.at::fc9dfb5d-5a3d-40d9-9a9d-e1f109be9332" providerId="AD" clId="Web-{1A691FB1-CA17-4BAD-B37C-3FD4365328EA}" dt="2021-06-22T06:29:17.929" v="126" actId="1076"/>
          <ac:picMkLst>
            <pc:docMk/>
            <pc:sldMk cId="3980529915" sldId="274"/>
            <ac:picMk id="5" creationId="{00000000-0000-0000-0000-000000000000}"/>
          </ac:picMkLst>
        </pc:picChg>
        <pc:picChg chg="add mod">
          <ac:chgData name="Martin Brandl" userId="S::martin.brandl@donau-uni.ac.at::fc9dfb5d-5a3d-40d9-9a9d-e1f109be9332" providerId="AD" clId="Web-{1A691FB1-CA17-4BAD-B37C-3FD4365328EA}" dt="2021-06-22T06:29:22.679" v="127" actId="14100"/>
          <ac:picMkLst>
            <pc:docMk/>
            <pc:sldMk cId="3980529915" sldId="274"/>
            <ac:picMk id="9" creationId="{25679585-D4E9-4FD5-9140-872E03E941DB}"/>
          </ac:picMkLst>
        </pc:picChg>
      </pc:sldChg>
      <pc:sldChg chg="modSp">
        <pc:chgData name="Martin Brandl" userId="S::martin.brandl@donau-uni.ac.at::fc9dfb5d-5a3d-40d9-9a9d-e1f109be9332" providerId="AD" clId="Web-{1A691FB1-CA17-4BAD-B37C-3FD4365328EA}" dt="2021-06-22T06:34:02.951" v="152" actId="1076"/>
        <pc:sldMkLst>
          <pc:docMk/>
          <pc:sldMk cId="149143009" sldId="291"/>
        </pc:sldMkLst>
        <pc:spChg chg="mod">
          <ac:chgData name="Martin Brandl" userId="S::martin.brandl@donau-uni.ac.at::fc9dfb5d-5a3d-40d9-9a9d-e1f109be9332" providerId="AD" clId="Web-{1A691FB1-CA17-4BAD-B37C-3FD4365328EA}" dt="2021-06-22T06:34:02.873" v="148" actId="1076"/>
          <ac:spMkLst>
            <pc:docMk/>
            <pc:sldMk cId="149143009" sldId="291"/>
            <ac:spMk id="3" creationId="{00000000-0000-0000-0000-000000000000}"/>
          </ac:spMkLst>
        </pc:spChg>
        <pc:spChg chg="mod">
          <ac:chgData name="Martin Brandl" userId="S::martin.brandl@donau-uni.ac.at::fc9dfb5d-5a3d-40d9-9a9d-e1f109be9332" providerId="AD" clId="Web-{1A691FB1-CA17-4BAD-B37C-3FD4365328EA}" dt="2021-06-22T06:34:02.889" v="149" actId="1076"/>
          <ac:spMkLst>
            <pc:docMk/>
            <pc:sldMk cId="149143009" sldId="291"/>
            <ac:spMk id="4" creationId="{00000000-0000-0000-0000-000000000000}"/>
          </ac:spMkLst>
        </pc:spChg>
        <pc:spChg chg="mod">
          <ac:chgData name="Martin Brandl" userId="S::martin.brandl@donau-uni.ac.at::fc9dfb5d-5a3d-40d9-9a9d-e1f109be9332" providerId="AD" clId="Web-{1A691FB1-CA17-4BAD-B37C-3FD4365328EA}" dt="2021-06-22T06:34:02.936" v="151" actId="1076"/>
          <ac:spMkLst>
            <pc:docMk/>
            <pc:sldMk cId="149143009" sldId="291"/>
            <ac:spMk id="7" creationId="{00000000-0000-0000-0000-000000000000}"/>
          </ac:spMkLst>
        </pc:spChg>
        <pc:spChg chg="mod">
          <ac:chgData name="Martin Brandl" userId="S::martin.brandl@donau-uni.ac.at::fc9dfb5d-5a3d-40d9-9a9d-e1f109be9332" providerId="AD" clId="Web-{1A691FB1-CA17-4BAD-B37C-3FD4365328EA}" dt="2021-06-22T06:34:02.951" v="152" actId="1076"/>
          <ac:spMkLst>
            <pc:docMk/>
            <pc:sldMk cId="149143009" sldId="291"/>
            <ac:spMk id="8" creationId="{00000000-0000-0000-0000-000000000000}"/>
          </ac:spMkLst>
        </pc:spChg>
        <pc:picChg chg="mod">
          <ac:chgData name="Martin Brandl" userId="S::martin.brandl@donau-uni.ac.at::fc9dfb5d-5a3d-40d9-9a9d-e1f109be9332" providerId="AD" clId="Web-{1A691FB1-CA17-4BAD-B37C-3FD4365328EA}" dt="2021-06-22T06:34:02.904" v="150" actId="1076"/>
          <ac:picMkLst>
            <pc:docMk/>
            <pc:sldMk cId="149143009" sldId="291"/>
            <ac:picMk id="6" creationId="{00000000-0000-0000-0000-000000000000}"/>
          </ac:picMkLst>
        </pc:picChg>
      </pc:sldChg>
      <pc:sldChg chg="modSp">
        <pc:chgData name="Martin Brandl" userId="S::martin.brandl@donau-uni.ac.at::fc9dfb5d-5a3d-40d9-9a9d-e1f109be9332" providerId="AD" clId="Web-{1A691FB1-CA17-4BAD-B37C-3FD4365328EA}" dt="2021-06-22T06:34:34.999" v="155" actId="20577"/>
        <pc:sldMkLst>
          <pc:docMk/>
          <pc:sldMk cId="2379246322" sldId="293"/>
        </pc:sldMkLst>
        <pc:spChg chg="mod">
          <ac:chgData name="Martin Brandl" userId="S::martin.brandl@donau-uni.ac.at::fc9dfb5d-5a3d-40d9-9a9d-e1f109be9332" providerId="AD" clId="Web-{1A691FB1-CA17-4BAD-B37C-3FD4365328EA}" dt="2021-06-22T06:34:34.999" v="155" actId="20577"/>
          <ac:spMkLst>
            <pc:docMk/>
            <pc:sldMk cId="2379246322" sldId="293"/>
            <ac:spMk id="10" creationId="{00000000-0000-0000-0000-000000000000}"/>
          </ac:spMkLst>
        </pc:spChg>
      </pc:sldChg>
      <pc:sldChg chg="modSp">
        <pc:chgData name="Martin Brandl" userId="S::martin.brandl@donau-uni.ac.at::fc9dfb5d-5a3d-40d9-9a9d-e1f109be9332" providerId="AD" clId="Web-{1A691FB1-CA17-4BAD-B37C-3FD4365328EA}" dt="2021-06-22T06:35:39.782" v="185" actId="14100"/>
        <pc:sldMkLst>
          <pc:docMk/>
          <pc:sldMk cId="3020179481" sldId="294"/>
        </pc:sldMkLst>
        <pc:spChg chg="mod">
          <ac:chgData name="Martin Brandl" userId="S::martin.brandl@donau-uni.ac.at::fc9dfb5d-5a3d-40d9-9a9d-e1f109be9332" providerId="AD" clId="Web-{1A691FB1-CA17-4BAD-B37C-3FD4365328EA}" dt="2021-06-22T06:35:39.782" v="185" actId="14100"/>
          <ac:spMkLst>
            <pc:docMk/>
            <pc:sldMk cId="3020179481" sldId="294"/>
            <ac:spMk id="4" creationId="{00000000-0000-0000-0000-000000000000}"/>
          </ac:spMkLst>
        </pc:spChg>
      </pc:sldChg>
      <pc:sldChg chg="modSp">
        <pc:chgData name="Martin Brandl" userId="S::martin.brandl@donau-uni.ac.at::fc9dfb5d-5a3d-40d9-9a9d-e1f109be9332" providerId="AD" clId="Web-{1A691FB1-CA17-4BAD-B37C-3FD4365328EA}" dt="2021-06-22T06:17:37.803" v="77" actId="20577"/>
        <pc:sldMkLst>
          <pc:docMk/>
          <pc:sldMk cId="1622020785" sldId="301"/>
        </pc:sldMkLst>
        <pc:spChg chg="mod">
          <ac:chgData name="Martin Brandl" userId="S::martin.brandl@donau-uni.ac.at::fc9dfb5d-5a3d-40d9-9a9d-e1f109be9332" providerId="AD" clId="Web-{1A691FB1-CA17-4BAD-B37C-3FD4365328EA}" dt="2021-06-22T06:17:37.803" v="77" actId="20577"/>
          <ac:spMkLst>
            <pc:docMk/>
            <pc:sldMk cId="1622020785" sldId="301"/>
            <ac:spMk id="2" creationId="{A1B70605-D083-457D-9D44-A71E314023CD}"/>
          </ac:spMkLst>
        </pc:spChg>
      </pc:sldChg>
      <pc:sldChg chg="modSp">
        <pc:chgData name="Martin Brandl" userId="S::martin.brandl@donau-uni.ac.at::fc9dfb5d-5a3d-40d9-9a9d-e1f109be9332" providerId="AD" clId="Web-{1A691FB1-CA17-4BAD-B37C-3FD4365328EA}" dt="2021-06-22T06:32:51.543" v="147" actId="20577"/>
        <pc:sldMkLst>
          <pc:docMk/>
          <pc:sldMk cId="3358659815" sldId="302"/>
        </pc:sldMkLst>
        <pc:spChg chg="mod">
          <ac:chgData name="Martin Brandl" userId="S::martin.brandl@donau-uni.ac.at::fc9dfb5d-5a3d-40d9-9a9d-e1f109be9332" providerId="AD" clId="Web-{1A691FB1-CA17-4BAD-B37C-3FD4365328EA}" dt="2021-06-22T06:32:51.543" v="147" actId="20577"/>
          <ac:spMkLst>
            <pc:docMk/>
            <pc:sldMk cId="3358659815" sldId="302"/>
            <ac:spMk id="2" creationId="{46B2AECA-18DC-49A1-83B4-9BD6631C27C5}"/>
          </ac:spMkLst>
        </pc:spChg>
      </pc:sldChg>
    </pc:docChg>
  </pc:docChgLst>
  <pc:docChgLst>
    <pc:chgData name="Mai Lan Pham" userId="S::mai.pham@donau-uni.ac.at::f8876b42-3d3a-47ed-a29e-ab6bd250963f" providerId="AD" clId="Web-{F53000C5-1015-4DED-A7A8-31ADAF98FBD2}"/>
    <pc:docChg chg="modSld">
      <pc:chgData name="Mai Lan Pham" userId="S::mai.pham@donau-uni.ac.at::f8876b42-3d3a-47ed-a29e-ab6bd250963f" providerId="AD" clId="Web-{F53000C5-1015-4DED-A7A8-31ADAF98FBD2}" dt="2021-06-21T10:33:51.379" v="1" actId="20577"/>
      <pc:docMkLst>
        <pc:docMk/>
      </pc:docMkLst>
      <pc:sldChg chg="modSp">
        <pc:chgData name="Mai Lan Pham" userId="S::mai.pham@donau-uni.ac.at::f8876b42-3d3a-47ed-a29e-ab6bd250963f" providerId="AD" clId="Web-{F53000C5-1015-4DED-A7A8-31ADAF98FBD2}" dt="2021-06-21T10:33:51.379" v="1" actId="20577"/>
        <pc:sldMkLst>
          <pc:docMk/>
          <pc:sldMk cId="3020179481" sldId="294"/>
        </pc:sldMkLst>
        <pc:spChg chg="mod">
          <ac:chgData name="Mai Lan Pham" userId="S::mai.pham@donau-uni.ac.at::f8876b42-3d3a-47ed-a29e-ab6bd250963f" providerId="AD" clId="Web-{F53000C5-1015-4DED-A7A8-31ADAF98FBD2}" dt="2021-06-21T10:33:51.379" v="1" actId="20577"/>
          <ac:spMkLst>
            <pc:docMk/>
            <pc:sldMk cId="3020179481" sldId="294"/>
            <ac:spMk id="4" creationId="{00000000-0000-0000-0000-000000000000}"/>
          </ac:spMkLst>
        </pc:spChg>
      </pc:sldChg>
    </pc:docChg>
  </pc:docChgLst>
  <pc:docChgLst>
    <pc:chgData name="Martin Brandl" userId="S::martin.brandl@donau-uni.ac.at::fc9dfb5d-5a3d-40d9-9a9d-e1f109be9332" providerId="AD" clId="Web-{31AE2FCF-F58B-4C83-B415-D8829D5E6561}"/>
    <pc:docChg chg="addSld modSld">
      <pc:chgData name="Martin Brandl" userId="S::martin.brandl@donau-uni.ac.at::fc9dfb5d-5a3d-40d9-9a9d-e1f109be9332" providerId="AD" clId="Web-{31AE2FCF-F58B-4C83-B415-D8829D5E6561}" dt="2021-06-21T10:01:55.189" v="24" actId="20577"/>
      <pc:docMkLst>
        <pc:docMk/>
      </pc:docMkLst>
      <pc:sldChg chg="modSp">
        <pc:chgData name="Martin Brandl" userId="S::martin.brandl@donau-uni.ac.at::fc9dfb5d-5a3d-40d9-9a9d-e1f109be9332" providerId="AD" clId="Web-{31AE2FCF-F58B-4C83-B415-D8829D5E6561}" dt="2021-06-21T10:01:14.046" v="13" actId="20577"/>
        <pc:sldMkLst>
          <pc:docMk/>
          <pc:sldMk cId="3020179481" sldId="294"/>
        </pc:sldMkLst>
        <pc:spChg chg="mod">
          <ac:chgData name="Martin Brandl" userId="S::martin.brandl@donau-uni.ac.at::fc9dfb5d-5a3d-40d9-9a9d-e1f109be9332" providerId="AD" clId="Web-{31AE2FCF-F58B-4C83-B415-D8829D5E6561}" dt="2021-06-21T10:01:14.046" v="13" actId="20577"/>
          <ac:spMkLst>
            <pc:docMk/>
            <pc:sldMk cId="3020179481" sldId="294"/>
            <ac:spMk id="4" creationId="{00000000-0000-0000-0000-000000000000}"/>
          </ac:spMkLst>
        </pc:spChg>
      </pc:sldChg>
      <pc:sldChg chg="delSp modSp">
        <pc:chgData name="Martin Brandl" userId="S::martin.brandl@donau-uni.ac.at::fc9dfb5d-5a3d-40d9-9a9d-e1f109be9332" providerId="AD" clId="Web-{31AE2FCF-F58B-4C83-B415-D8829D5E6561}" dt="2021-06-21T10:01:55.189" v="24" actId="20577"/>
        <pc:sldMkLst>
          <pc:docMk/>
          <pc:sldMk cId="1145301468" sldId="296"/>
        </pc:sldMkLst>
        <pc:spChg chg="mod">
          <ac:chgData name="Martin Brandl" userId="S::martin.brandl@donau-uni.ac.at::fc9dfb5d-5a3d-40d9-9a9d-e1f109be9332" providerId="AD" clId="Web-{31AE2FCF-F58B-4C83-B415-D8829D5E6561}" dt="2021-06-21T10:01:55.189" v="24" actId="20577"/>
          <ac:spMkLst>
            <pc:docMk/>
            <pc:sldMk cId="1145301468" sldId="296"/>
            <ac:spMk id="5" creationId="{00000000-0000-0000-0000-000000000000}"/>
          </ac:spMkLst>
        </pc:spChg>
        <pc:spChg chg="del">
          <ac:chgData name="Martin Brandl" userId="S::martin.brandl@donau-uni.ac.at::fc9dfb5d-5a3d-40d9-9a9d-e1f109be9332" providerId="AD" clId="Web-{31AE2FCF-F58B-4C83-B415-D8829D5E6561}" dt="2021-06-21T10:01:49.642" v="22"/>
          <ac:spMkLst>
            <pc:docMk/>
            <pc:sldMk cId="1145301468" sldId="296"/>
            <ac:spMk id="6" creationId="{00000000-0000-0000-0000-000000000000}"/>
          </ac:spMkLst>
        </pc:spChg>
      </pc:sldChg>
      <pc:sldChg chg="modSp new">
        <pc:chgData name="Martin Brandl" userId="S::martin.brandl@donau-uni.ac.at::fc9dfb5d-5a3d-40d9-9a9d-e1f109be9332" providerId="AD" clId="Web-{31AE2FCF-F58B-4C83-B415-D8829D5E6561}" dt="2021-06-21T10:00:31.294" v="11" actId="20577"/>
        <pc:sldMkLst>
          <pc:docMk/>
          <pc:sldMk cId="1213079648" sldId="300"/>
        </pc:sldMkLst>
        <pc:spChg chg="mod">
          <ac:chgData name="Martin Brandl" userId="S::martin.brandl@donau-uni.ac.at::fc9dfb5d-5a3d-40d9-9a9d-e1f109be9332" providerId="AD" clId="Web-{31AE2FCF-F58B-4C83-B415-D8829D5E6561}" dt="2021-06-21T10:00:21.981" v="3" actId="20577"/>
          <ac:spMkLst>
            <pc:docMk/>
            <pc:sldMk cId="1213079648" sldId="300"/>
            <ac:spMk id="2" creationId="{8090C8E3-AEA2-44B0-94C5-05668205A3D4}"/>
          </ac:spMkLst>
        </pc:spChg>
        <pc:spChg chg="mod">
          <ac:chgData name="Martin Brandl" userId="S::martin.brandl@donau-uni.ac.at::fc9dfb5d-5a3d-40d9-9a9d-e1f109be9332" providerId="AD" clId="Web-{31AE2FCF-F58B-4C83-B415-D8829D5E6561}" dt="2021-06-21T10:00:31.294" v="11" actId="20577"/>
          <ac:spMkLst>
            <pc:docMk/>
            <pc:sldMk cId="1213079648" sldId="300"/>
            <ac:spMk id="3" creationId="{592104C8-6F93-4604-ADFD-5F712356CF22}"/>
          </ac:spMkLst>
        </pc:spChg>
      </pc:sldChg>
    </pc:docChg>
  </pc:docChgLst>
  <pc:docChgLst>
    <pc:chgData name="Jaromir.Hubalek" userId="S::jaromir.hubalek_ceitec.vutbr.cz#ext#@donauuni.onmicrosoft.com::5cec92ab-d295-452a-aa2b-1b7021735ca8" providerId="AD" clId="Web-{EC84C106-9145-4319-B047-83A2AB7D2D40}"/>
    <pc:docChg chg="addSld delSld modSld">
      <pc:chgData name="Jaromir.Hubalek" userId="S::jaromir.hubalek_ceitec.vutbr.cz#ext#@donauuni.onmicrosoft.com::5cec92ab-d295-452a-aa2b-1b7021735ca8" providerId="AD" clId="Web-{EC84C106-9145-4319-B047-83A2AB7D2D40}" dt="2021-06-21T15:41:24.150" v="5"/>
      <pc:docMkLst>
        <pc:docMk/>
      </pc:docMkLst>
      <pc:sldChg chg="addSp delSp modSp add del replId">
        <pc:chgData name="Jaromir.Hubalek" userId="S::jaromir.hubalek_ceitec.vutbr.cz#ext#@donauuni.onmicrosoft.com::5cec92ab-d295-452a-aa2b-1b7021735ca8" providerId="AD" clId="Web-{EC84C106-9145-4319-B047-83A2AB7D2D40}" dt="2021-06-21T15:41:24.150" v="5"/>
        <pc:sldMkLst>
          <pc:docMk/>
          <pc:sldMk cId="317888466" sldId="303"/>
        </pc:sldMkLst>
        <pc:picChg chg="add del mod">
          <ac:chgData name="Jaromir.Hubalek" userId="S::jaromir.hubalek_ceitec.vutbr.cz#ext#@donauuni.onmicrosoft.com::5cec92ab-d295-452a-aa2b-1b7021735ca8" providerId="AD" clId="Web-{EC84C106-9145-4319-B047-83A2AB7D2D40}" dt="2021-06-21T15:41:21.837" v="4"/>
          <ac:picMkLst>
            <pc:docMk/>
            <pc:sldMk cId="317888466" sldId="303"/>
            <ac:picMk id="2" creationId="{6490A490-1D82-407E-B441-71B0EA02CE79}"/>
          </ac:picMkLst>
        </pc:picChg>
      </pc:sldChg>
    </pc:docChg>
  </pc:docChgLst>
  <pc:docChgLst>
    <pc:chgData name="Martin Brandl" userId="fc9dfb5d-5a3d-40d9-9a9d-e1f109be9332" providerId="ADAL" clId="{12C34877-D90F-4BD8-AA6E-2D5EFB1AE03E}"/>
    <pc:docChg chg="custSel addSld delSld modSld sldOrd modMainMaster">
      <pc:chgData name="Martin Brandl" userId="fc9dfb5d-5a3d-40d9-9a9d-e1f109be9332" providerId="ADAL" clId="{12C34877-D90F-4BD8-AA6E-2D5EFB1AE03E}" dt="2021-09-02T07:46:32.504" v="516" actId="47"/>
      <pc:docMkLst>
        <pc:docMk/>
      </pc:docMkLst>
      <pc:sldChg chg="modSp mod">
        <pc:chgData name="Martin Brandl" userId="fc9dfb5d-5a3d-40d9-9a9d-e1f109be9332" providerId="ADAL" clId="{12C34877-D90F-4BD8-AA6E-2D5EFB1AE03E}" dt="2021-09-02T06:31:42.607" v="5" actId="20577"/>
        <pc:sldMkLst>
          <pc:docMk/>
          <pc:sldMk cId="0" sldId="256"/>
        </pc:sldMkLst>
        <pc:spChg chg="mod">
          <ac:chgData name="Martin Brandl" userId="fc9dfb5d-5a3d-40d9-9a9d-e1f109be9332" providerId="ADAL" clId="{12C34877-D90F-4BD8-AA6E-2D5EFB1AE03E}" dt="2021-09-02T06:31:42.607" v="5" actId="20577"/>
          <ac:spMkLst>
            <pc:docMk/>
            <pc:sldMk cId="0" sldId="256"/>
            <ac:spMk id="91" creationId="{00000000-0000-0000-0000-000000000000}"/>
          </ac:spMkLst>
        </pc:spChg>
      </pc:sldChg>
      <pc:sldChg chg="modSp mod">
        <pc:chgData name="Martin Brandl" userId="fc9dfb5d-5a3d-40d9-9a9d-e1f109be9332" providerId="ADAL" clId="{12C34877-D90F-4BD8-AA6E-2D5EFB1AE03E}" dt="2021-09-02T06:33:14.531" v="19" actId="6549"/>
        <pc:sldMkLst>
          <pc:docMk/>
          <pc:sldMk cId="240797149" sldId="272"/>
        </pc:sldMkLst>
        <pc:spChg chg="mod">
          <ac:chgData name="Martin Brandl" userId="fc9dfb5d-5a3d-40d9-9a9d-e1f109be9332" providerId="ADAL" clId="{12C34877-D90F-4BD8-AA6E-2D5EFB1AE03E}" dt="2021-09-02T06:33:14.531" v="19" actId="6549"/>
          <ac:spMkLst>
            <pc:docMk/>
            <pc:sldMk cId="240797149" sldId="272"/>
            <ac:spMk id="2" creationId="{00000000-0000-0000-0000-000000000000}"/>
          </ac:spMkLst>
        </pc:spChg>
      </pc:sldChg>
      <pc:sldChg chg="del ord">
        <pc:chgData name="Martin Brandl" userId="fc9dfb5d-5a3d-40d9-9a9d-e1f109be9332" providerId="ADAL" clId="{12C34877-D90F-4BD8-AA6E-2D5EFB1AE03E}" dt="2021-09-02T07:46:32.504" v="516" actId="47"/>
        <pc:sldMkLst>
          <pc:docMk/>
          <pc:sldMk cId="3980529915" sldId="274"/>
        </pc:sldMkLst>
      </pc:sldChg>
      <pc:sldChg chg="del ord">
        <pc:chgData name="Martin Brandl" userId="fc9dfb5d-5a3d-40d9-9a9d-e1f109be9332" providerId="ADAL" clId="{12C34877-D90F-4BD8-AA6E-2D5EFB1AE03E}" dt="2021-09-02T07:46:32.504" v="516" actId="47"/>
        <pc:sldMkLst>
          <pc:docMk/>
          <pc:sldMk cId="3291765318" sldId="280"/>
        </pc:sldMkLst>
      </pc:sldChg>
      <pc:sldChg chg="del ord">
        <pc:chgData name="Martin Brandl" userId="fc9dfb5d-5a3d-40d9-9a9d-e1f109be9332" providerId="ADAL" clId="{12C34877-D90F-4BD8-AA6E-2D5EFB1AE03E}" dt="2021-09-02T07:46:32.504" v="516" actId="47"/>
        <pc:sldMkLst>
          <pc:docMk/>
          <pc:sldMk cId="1861022815" sldId="281"/>
        </pc:sldMkLst>
      </pc:sldChg>
      <pc:sldChg chg="del ord">
        <pc:chgData name="Martin Brandl" userId="fc9dfb5d-5a3d-40d9-9a9d-e1f109be9332" providerId="ADAL" clId="{12C34877-D90F-4BD8-AA6E-2D5EFB1AE03E}" dt="2021-09-02T07:46:32.504" v="516" actId="47"/>
        <pc:sldMkLst>
          <pc:docMk/>
          <pc:sldMk cId="3658048087" sldId="282"/>
        </pc:sldMkLst>
      </pc:sldChg>
      <pc:sldChg chg="del ord">
        <pc:chgData name="Martin Brandl" userId="fc9dfb5d-5a3d-40d9-9a9d-e1f109be9332" providerId="ADAL" clId="{12C34877-D90F-4BD8-AA6E-2D5EFB1AE03E}" dt="2021-09-02T07:46:32.504" v="516" actId="47"/>
        <pc:sldMkLst>
          <pc:docMk/>
          <pc:sldMk cId="2722170567" sldId="283"/>
        </pc:sldMkLst>
      </pc:sldChg>
      <pc:sldChg chg="del ord">
        <pc:chgData name="Martin Brandl" userId="fc9dfb5d-5a3d-40d9-9a9d-e1f109be9332" providerId="ADAL" clId="{12C34877-D90F-4BD8-AA6E-2D5EFB1AE03E}" dt="2021-09-02T07:46:32.504" v="516" actId="47"/>
        <pc:sldMkLst>
          <pc:docMk/>
          <pc:sldMk cId="2338067104" sldId="284"/>
        </pc:sldMkLst>
      </pc:sldChg>
      <pc:sldChg chg="del ord">
        <pc:chgData name="Martin Brandl" userId="fc9dfb5d-5a3d-40d9-9a9d-e1f109be9332" providerId="ADAL" clId="{12C34877-D90F-4BD8-AA6E-2D5EFB1AE03E}" dt="2021-09-02T07:46:32.504" v="516" actId="47"/>
        <pc:sldMkLst>
          <pc:docMk/>
          <pc:sldMk cId="452557327" sldId="285"/>
        </pc:sldMkLst>
      </pc:sldChg>
      <pc:sldChg chg="del ord">
        <pc:chgData name="Martin Brandl" userId="fc9dfb5d-5a3d-40d9-9a9d-e1f109be9332" providerId="ADAL" clId="{12C34877-D90F-4BD8-AA6E-2D5EFB1AE03E}" dt="2021-09-02T07:46:32.504" v="516" actId="47"/>
        <pc:sldMkLst>
          <pc:docMk/>
          <pc:sldMk cId="1997769744" sldId="286"/>
        </pc:sldMkLst>
      </pc:sldChg>
      <pc:sldChg chg="del ord">
        <pc:chgData name="Martin Brandl" userId="fc9dfb5d-5a3d-40d9-9a9d-e1f109be9332" providerId="ADAL" clId="{12C34877-D90F-4BD8-AA6E-2D5EFB1AE03E}" dt="2021-09-02T07:46:32.504" v="516" actId="47"/>
        <pc:sldMkLst>
          <pc:docMk/>
          <pc:sldMk cId="2682425130" sldId="287"/>
        </pc:sldMkLst>
      </pc:sldChg>
      <pc:sldChg chg="del ord">
        <pc:chgData name="Martin Brandl" userId="fc9dfb5d-5a3d-40d9-9a9d-e1f109be9332" providerId="ADAL" clId="{12C34877-D90F-4BD8-AA6E-2D5EFB1AE03E}" dt="2021-09-02T07:46:32.504" v="516" actId="47"/>
        <pc:sldMkLst>
          <pc:docMk/>
          <pc:sldMk cId="1528708206" sldId="288"/>
        </pc:sldMkLst>
      </pc:sldChg>
      <pc:sldChg chg="del ord">
        <pc:chgData name="Martin Brandl" userId="fc9dfb5d-5a3d-40d9-9a9d-e1f109be9332" providerId="ADAL" clId="{12C34877-D90F-4BD8-AA6E-2D5EFB1AE03E}" dt="2021-09-02T07:46:32.504" v="516" actId="47"/>
        <pc:sldMkLst>
          <pc:docMk/>
          <pc:sldMk cId="3007150101" sldId="289"/>
        </pc:sldMkLst>
      </pc:sldChg>
      <pc:sldChg chg="del ord">
        <pc:chgData name="Martin Brandl" userId="fc9dfb5d-5a3d-40d9-9a9d-e1f109be9332" providerId="ADAL" clId="{12C34877-D90F-4BD8-AA6E-2D5EFB1AE03E}" dt="2021-09-02T07:46:32.504" v="516" actId="47"/>
        <pc:sldMkLst>
          <pc:docMk/>
          <pc:sldMk cId="1813530569" sldId="290"/>
        </pc:sldMkLst>
      </pc:sldChg>
      <pc:sldChg chg="del ord">
        <pc:chgData name="Martin Brandl" userId="fc9dfb5d-5a3d-40d9-9a9d-e1f109be9332" providerId="ADAL" clId="{12C34877-D90F-4BD8-AA6E-2D5EFB1AE03E}" dt="2021-09-02T07:46:32.504" v="516" actId="47"/>
        <pc:sldMkLst>
          <pc:docMk/>
          <pc:sldMk cId="149143009" sldId="291"/>
        </pc:sldMkLst>
      </pc:sldChg>
      <pc:sldChg chg="del ord">
        <pc:chgData name="Martin Brandl" userId="fc9dfb5d-5a3d-40d9-9a9d-e1f109be9332" providerId="ADAL" clId="{12C34877-D90F-4BD8-AA6E-2D5EFB1AE03E}" dt="2021-09-02T07:46:32.504" v="516" actId="47"/>
        <pc:sldMkLst>
          <pc:docMk/>
          <pc:sldMk cId="3215133823" sldId="292"/>
        </pc:sldMkLst>
      </pc:sldChg>
      <pc:sldChg chg="del ord">
        <pc:chgData name="Martin Brandl" userId="fc9dfb5d-5a3d-40d9-9a9d-e1f109be9332" providerId="ADAL" clId="{12C34877-D90F-4BD8-AA6E-2D5EFB1AE03E}" dt="2021-09-02T07:46:32.504" v="516" actId="47"/>
        <pc:sldMkLst>
          <pc:docMk/>
          <pc:sldMk cId="2379246322" sldId="293"/>
        </pc:sldMkLst>
      </pc:sldChg>
      <pc:sldChg chg="del ord">
        <pc:chgData name="Martin Brandl" userId="fc9dfb5d-5a3d-40d9-9a9d-e1f109be9332" providerId="ADAL" clId="{12C34877-D90F-4BD8-AA6E-2D5EFB1AE03E}" dt="2021-09-02T07:46:32.504" v="516" actId="47"/>
        <pc:sldMkLst>
          <pc:docMk/>
          <pc:sldMk cId="3020179481" sldId="294"/>
        </pc:sldMkLst>
      </pc:sldChg>
      <pc:sldChg chg="del ord">
        <pc:chgData name="Martin Brandl" userId="fc9dfb5d-5a3d-40d9-9a9d-e1f109be9332" providerId="ADAL" clId="{12C34877-D90F-4BD8-AA6E-2D5EFB1AE03E}" dt="2021-09-02T07:46:32.504" v="516" actId="47"/>
        <pc:sldMkLst>
          <pc:docMk/>
          <pc:sldMk cId="3698971772" sldId="297"/>
        </pc:sldMkLst>
      </pc:sldChg>
      <pc:sldChg chg="del ord">
        <pc:chgData name="Martin Brandl" userId="fc9dfb5d-5a3d-40d9-9a9d-e1f109be9332" providerId="ADAL" clId="{12C34877-D90F-4BD8-AA6E-2D5EFB1AE03E}" dt="2021-09-02T07:46:32.504" v="516" actId="47"/>
        <pc:sldMkLst>
          <pc:docMk/>
          <pc:sldMk cId="620345903" sldId="298"/>
        </pc:sldMkLst>
      </pc:sldChg>
      <pc:sldChg chg="del ord">
        <pc:chgData name="Martin Brandl" userId="fc9dfb5d-5a3d-40d9-9a9d-e1f109be9332" providerId="ADAL" clId="{12C34877-D90F-4BD8-AA6E-2D5EFB1AE03E}" dt="2021-09-02T07:46:32.504" v="516" actId="47"/>
        <pc:sldMkLst>
          <pc:docMk/>
          <pc:sldMk cId="3662613508" sldId="299"/>
        </pc:sldMkLst>
      </pc:sldChg>
      <pc:sldChg chg="del ord">
        <pc:chgData name="Martin Brandl" userId="fc9dfb5d-5a3d-40d9-9a9d-e1f109be9332" providerId="ADAL" clId="{12C34877-D90F-4BD8-AA6E-2D5EFB1AE03E}" dt="2021-09-02T07:46:32.504" v="516" actId="47"/>
        <pc:sldMkLst>
          <pc:docMk/>
          <pc:sldMk cId="1213079648" sldId="300"/>
        </pc:sldMkLst>
      </pc:sldChg>
      <pc:sldChg chg="del ord">
        <pc:chgData name="Martin Brandl" userId="fc9dfb5d-5a3d-40d9-9a9d-e1f109be9332" providerId="ADAL" clId="{12C34877-D90F-4BD8-AA6E-2D5EFB1AE03E}" dt="2021-09-02T07:46:32.504" v="516" actId="47"/>
        <pc:sldMkLst>
          <pc:docMk/>
          <pc:sldMk cId="1622020785" sldId="301"/>
        </pc:sldMkLst>
      </pc:sldChg>
      <pc:sldChg chg="del ord">
        <pc:chgData name="Martin Brandl" userId="fc9dfb5d-5a3d-40d9-9a9d-e1f109be9332" providerId="ADAL" clId="{12C34877-D90F-4BD8-AA6E-2D5EFB1AE03E}" dt="2021-09-02T07:46:32.504" v="516" actId="47"/>
        <pc:sldMkLst>
          <pc:docMk/>
          <pc:sldMk cId="3358659815" sldId="302"/>
        </pc:sldMkLst>
      </pc:sldChg>
      <pc:sldChg chg="del ord">
        <pc:chgData name="Martin Brandl" userId="fc9dfb5d-5a3d-40d9-9a9d-e1f109be9332" providerId="ADAL" clId="{12C34877-D90F-4BD8-AA6E-2D5EFB1AE03E}" dt="2021-09-02T07:46:32.504" v="516" actId="47"/>
        <pc:sldMkLst>
          <pc:docMk/>
          <pc:sldMk cId="3427024918" sldId="304"/>
        </pc:sldMkLst>
      </pc:sldChg>
      <pc:sldChg chg="del ord">
        <pc:chgData name="Martin Brandl" userId="fc9dfb5d-5a3d-40d9-9a9d-e1f109be9332" providerId="ADAL" clId="{12C34877-D90F-4BD8-AA6E-2D5EFB1AE03E}" dt="2021-09-02T07:46:32.504" v="516" actId="47"/>
        <pc:sldMkLst>
          <pc:docMk/>
          <pc:sldMk cId="4128219598" sldId="305"/>
        </pc:sldMkLst>
      </pc:sldChg>
      <pc:sldChg chg="del ord">
        <pc:chgData name="Martin Brandl" userId="fc9dfb5d-5a3d-40d9-9a9d-e1f109be9332" providerId="ADAL" clId="{12C34877-D90F-4BD8-AA6E-2D5EFB1AE03E}" dt="2021-09-02T07:46:32.504" v="516" actId="47"/>
        <pc:sldMkLst>
          <pc:docMk/>
          <pc:sldMk cId="318090084" sldId="306"/>
        </pc:sldMkLst>
      </pc:sldChg>
      <pc:sldChg chg="del ord">
        <pc:chgData name="Martin Brandl" userId="fc9dfb5d-5a3d-40d9-9a9d-e1f109be9332" providerId="ADAL" clId="{12C34877-D90F-4BD8-AA6E-2D5EFB1AE03E}" dt="2021-09-02T07:46:32.504" v="516" actId="47"/>
        <pc:sldMkLst>
          <pc:docMk/>
          <pc:sldMk cId="3515870582" sldId="307"/>
        </pc:sldMkLst>
      </pc:sldChg>
      <pc:sldChg chg="del ord">
        <pc:chgData name="Martin Brandl" userId="fc9dfb5d-5a3d-40d9-9a9d-e1f109be9332" providerId="ADAL" clId="{12C34877-D90F-4BD8-AA6E-2D5EFB1AE03E}" dt="2021-09-02T07:46:32.504" v="516" actId="47"/>
        <pc:sldMkLst>
          <pc:docMk/>
          <pc:sldMk cId="1188795450" sldId="308"/>
        </pc:sldMkLst>
      </pc:sldChg>
      <pc:sldChg chg="del ord">
        <pc:chgData name="Martin Brandl" userId="fc9dfb5d-5a3d-40d9-9a9d-e1f109be9332" providerId="ADAL" clId="{12C34877-D90F-4BD8-AA6E-2D5EFB1AE03E}" dt="2021-09-02T07:46:32.504" v="516" actId="47"/>
        <pc:sldMkLst>
          <pc:docMk/>
          <pc:sldMk cId="1345361372" sldId="309"/>
        </pc:sldMkLst>
      </pc:sldChg>
      <pc:sldChg chg="del ord">
        <pc:chgData name="Martin Brandl" userId="fc9dfb5d-5a3d-40d9-9a9d-e1f109be9332" providerId="ADAL" clId="{12C34877-D90F-4BD8-AA6E-2D5EFB1AE03E}" dt="2021-09-02T07:46:32.504" v="516" actId="47"/>
        <pc:sldMkLst>
          <pc:docMk/>
          <pc:sldMk cId="3996063198" sldId="310"/>
        </pc:sldMkLst>
      </pc:sldChg>
      <pc:sldChg chg="del ord">
        <pc:chgData name="Martin Brandl" userId="fc9dfb5d-5a3d-40d9-9a9d-e1f109be9332" providerId="ADAL" clId="{12C34877-D90F-4BD8-AA6E-2D5EFB1AE03E}" dt="2021-09-02T07:46:32.504" v="516" actId="47"/>
        <pc:sldMkLst>
          <pc:docMk/>
          <pc:sldMk cId="818494154" sldId="311"/>
        </pc:sldMkLst>
      </pc:sldChg>
      <pc:sldChg chg="new del">
        <pc:chgData name="Martin Brandl" userId="fc9dfb5d-5a3d-40d9-9a9d-e1f109be9332" providerId="ADAL" clId="{12C34877-D90F-4BD8-AA6E-2D5EFB1AE03E}" dt="2021-09-02T07:46:32.504" v="516" actId="47"/>
        <pc:sldMkLst>
          <pc:docMk/>
          <pc:sldMk cId="712101429" sldId="312"/>
        </pc:sldMkLst>
      </pc:sldChg>
      <pc:sldChg chg="modSp new mod">
        <pc:chgData name="Martin Brandl" userId="fc9dfb5d-5a3d-40d9-9a9d-e1f109be9332" providerId="ADAL" clId="{12C34877-D90F-4BD8-AA6E-2D5EFB1AE03E}" dt="2021-09-02T06:41:43.822" v="268" actId="20577"/>
        <pc:sldMkLst>
          <pc:docMk/>
          <pc:sldMk cId="3984279827" sldId="313"/>
        </pc:sldMkLst>
        <pc:spChg chg="mod">
          <ac:chgData name="Martin Brandl" userId="fc9dfb5d-5a3d-40d9-9a9d-e1f109be9332" providerId="ADAL" clId="{12C34877-D90F-4BD8-AA6E-2D5EFB1AE03E}" dt="2021-09-02T06:41:43.822" v="268" actId="20577"/>
          <ac:spMkLst>
            <pc:docMk/>
            <pc:sldMk cId="3984279827" sldId="313"/>
            <ac:spMk id="2" creationId="{32BC0CF2-2945-471D-9C49-EAE54580D4A7}"/>
          </ac:spMkLst>
        </pc:spChg>
        <pc:spChg chg="mod">
          <ac:chgData name="Martin Brandl" userId="fc9dfb5d-5a3d-40d9-9a9d-e1f109be9332" providerId="ADAL" clId="{12C34877-D90F-4BD8-AA6E-2D5EFB1AE03E}" dt="2021-09-02T06:37:04.424" v="35" actId="20577"/>
          <ac:spMkLst>
            <pc:docMk/>
            <pc:sldMk cId="3984279827" sldId="313"/>
            <ac:spMk id="3" creationId="{EFCA57F7-5692-457A-A9C9-37BF6B23BCF0}"/>
          </ac:spMkLst>
        </pc:spChg>
      </pc:sldChg>
      <pc:sldChg chg="modSp new mod">
        <pc:chgData name="Martin Brandl" userId="fc9dfb5d-5a3d-40d9-9a9d-e1f109be9332" providerId="ADAL" clId="{12C34877-D90F-4BD8-AA6E-2D5EFB1AE03E}" dt="2021-09-02T07:45:54.914" v="515" actId="20577"/>
        <pc:sldMkLst>
          <pc:docMk/>
          <pc:sldMk cId="1586267507" sldId="314"/>
        </pc:sldMkLst>
        <pc:spChg chg="mod">
          <ac:chgData name="Martin Brandl" userId="fc9dfb5d-5a3d-40d9-9a9d-e1f109be9332" providerId="ADAL" clId="{12C34877-D90F-4BD8-AA6E-2D5EFB1AE03E}" dt="2021-09-02T07:45:54.914" v="515" actId="20577"/>
          <ac:spMkLst>
            <pc:docMk/>
            <pc:sldMk cId="1586267507" sldId="314"/>
            <ac:spMk id="2" creationId="{58607E37-4F71-4A99-9A2D-575A9306931D}"/>
          </ac:spMkLst>
        </pc:spChg>
        <pc:spChg chg="mod">
          <ac:chgData name="Martin Brandl" userId="fc9dfb5d-5a3d-40d9-9a9d-e1f109be9332" providerId="ADAL" clId="{12C34877-D90F-4BD8-AA6E-2D5EFB1AE03E}" dt="2021-09-02T07:45:48.708" v="510" actId="20577"/>
          <ac:spMkLst>
            <pc:docMk/>
            <pc:sldMk cId="1586267507" sldId="314"/>
            <ac:spMk id="3" creationId="{FC1F4F57-8CD1-46B7-804B-9F40E02488AB}"/>
          </ac:spMkLst>
        </pc:spChg>
      </pc:sldChg>
      <pc:sldMasterChg chg="modSldLayout">
        <pc:chgData name="Martin Brandl" userId="fc9dfb5d-5a3d-40d9-9a9d-e1f109be9332" providerId="ADAL" clId="{12C34877-D90F-4BD8-AA6E-2D5EFB1AE03E}" dt="2021-09-02T06:32:43.077" v="17" actId="20577"/>
        <pc:sldMasterMkLst>
          <pc:docMk/>
          <pc:sldMasterMk cId="0" sldId="2147483659"/>
        </pc:sldMasterMkLst>
        <pc:sldLayoutChg chg="modSp mod">
          <pc:chgData name="Martin Brandl" userId="fc9dfb5d-5a3d-40d9-9a9d-e1f109be9332" providerId="ADAL" clId="{12C34877-D90F-4BD8-AA6E-2D5EFB1AE03E}" dt="2021-09-02T06:32:43.077" v="17" actId="20577"/>
          <pc:sldLayoutMkLst>
            <pc:docMk/>
            <pc:sldMasterMk cId="0" sldId="2147483659"/>
            <pc:sldLayoutMk cId="0" sldId="2147483649"/>
          </pc:sldLayoutMkLst>
          <pc:spChg chg="mod">
            <ac:chgData name="Martin Brandl" userId="fc9dfb5d-5a3d-40d9-9a9d-e1f109be9332" providerId="ADAL" clId="{12C34877-D90F-4BD8-AA6E-2D5EFB1AE03E}" dt="2021-09-02T06:32:43.077" v="17" actId="20577"/>
            <ac:spMkLst>
              <pc:docMk/>
              <pc:sldMasterMk cId="0" sldId="2147483659"/>
              <pc:sldLayoutMk cId="0" sldId="2147483649"/>
              <ac:spMk id="27" creationId="{00000000-0000-0000-0000-000000000000}"/>
            </ac:spMkLst>
          </pc:spChg>
        </pc:sldLayoutChg>
      </pc:sldMasterChg>
    </pc:docChg>
  </pc:docChgLst>
  <pc:docChgLst>
    <pc:chgData name="Mai Lan Pham" userId="S::mai.pham@donau-uni.ac.at::f8876b42-3d3a-47ed-a29e-ab6bd250963f" providerId="AD" clId="Web-{5C94CF3C-C9EF-419A-850D-3D985489D6D3}"/>
    <pc:docChg chg="modSld">
      <pc:chgData name="Mai Lan Pham" userId="S::mai.pham@donau-uni.ac.at::f8876b42-3d3a-47ed-a29e-ab6bd250963f" providerId="AD" clId="Web-{5C94CF3C-C9EF-419A-850D-3D985489D6D3}" dt="2021-06-21T13:03:06.408" v="5" actId="20577"/>
      <pc:docMkLst>
        <pc:docMk/>
      </pc:docMkLst>
      <pc:sldChg chg="modSp">
        <pc:chgData name="Mai Lan Pham" userId="S::mai.pham@donau-uni.ac.at::f8876b42-3d3a-47ed-a29e-ab6bd250963f" providerId="AD" clId="Web-{5C94CF3C-C9EF-419A-850D-3D985489D6D3}" dt="2021-06-21T13:03:06.408" v="5" actId="20577"/>
        <pc:sldMkLst>
          <pc:docMk/>
          <pc:sldMk cId="149143009" sldId="291"/>
        </pc:sldMkLst>
        <pc:spChg chg="mod">
          <ac:chgData name="Mai Lan Pham" userId="S::mai.pham@donau-uni.ac.at::f8876b42-3d3a-47ed-a29e-ab6bd250963f" providerId="AD" clId="Web-{5C94CF3C-C9EF-419A-850D-3D985489D6D3}" dt="2021-06-21T13:03:06.408" v="5" actId="20577"/>
          <ac:spMkLst>
            <pc:docMk/>
            <pc:sldMk cId="149143009" sldId="291"/>
            <ac:spMk id="7" creationId="{00000000-0000-0000-0000-000000000000}"/>
          </ac:spMkLst>
        </pc:spChg>
        <pc:spChg chg="mod">
          <ac:chgData name="Mai Lan Pham" userId="S::mai.pham@donau-uni.ac.at::f8876b42-3d3a-47ed-a29e-ab6bd250963f" providerId="AD" clId="Web-{5C94CF3C-C9EF-419A-850D-3D985489D6D3}" dt="2021-06-21T13:02:52.408" v="1" actId="20577"/>
          <ac:spMkLst>
            <pc:docMk/>
            <pc:sldMk cId="149143009" sldId="291"/>
            <ac:spMk id="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A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351532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AT"/>
              <a:t>Power should supplied by a solar panel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b34c39bfae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b34c39bfae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gb34c39bfae_0_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de-AT"/>
              <a:t>6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foli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Comic Sans MS"/>
              <a:buNone/>
              <a:defRPr b="1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2554287" cy="1223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vertikaler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AT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kaler Titel u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AT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Inhal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457200" y="1700808"/>
            <a:ext cx="8229600" cy="4425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3" name="Google Shape;23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069"/>
            <a:ext cx="2554287" cy="1223963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467544" y="902996"/>
            <a:ext cx="8229600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Comic Sans MS"/>
              <a:buNone/>
              <a:defRPr sz="4000" b="1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/>
          <p:nvPr/>
        </p:nvSpPr>
        <p:spPr>
          <a:xfrm>
            <a:off x="467544" y="6437878"/>
            <a:ext cx="1126890" cy="3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>
                <a:latin typeface="Calibri"/>
                <a:ea typeface="Calibri"/>
                <a:cs typeface="Calibri"/>
                <a:sym typeface="Calibri"/>
              </a:rPr>
              <a:t>02.09.2021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>
            <a:off x="8387850" y="6437878"/>
            <a:ext cx="548700" cy="332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>
              <a:buNone/>
              <a:defRPr sz="1300">
                <a:solidFill>
                  <a:schemeClr val="dk1"/>
                </a:solidFill>
              </a:defRPr>
            </a:lvl1pPr>
            <a:lvl2pPr lvl="1">
              <a:buNone/>
              <a:defRPr sz="1300">
                <a:solidFill>
                  <a:schemeClr val="dk1"/>
                </a:solidFill>
              </a:defRPr>
            </a:lvl2pPr>
            <a:lvl3pPr lvl="2">
              <a:buNone/>
              <a:defRPr sz="1300">
                <a:solidFill>
                  <a:schemeClr val="dk1"/>
                </a:solidFill>
              </a:defRPr>
            </a:lvl3pPr>
            <a:lvl4pPr lvl="3">
              <a:buNone/>
              <a:defRPr sz="1300">
                <a:solidFill>
                  <a:schemeClr val="dk1"/>
                </a:solidFill>
              </a:defRPr>
            </a:lvl4pPr>
            <a:lvl5pPr lvl="4">
              <a:buNone/>
              <a:defRPr sz="1300">
                <a:solidFill>
                  <a:schemeClr val="dk1"/>
                </a:solidFill>
              </a:defRPr>
            </a:lvl5pPr>
            <a:lvl6pPr lvl="5">
              <a:buNone/>
              <a:defRPr sz="1300">
                <a:solidFill>
                  <a:schemeClr val="dk1"/>
                </a:solidFill>
              </a:defRPr>
            </a:lvl6pPr>
            <a:lvl7pPr lvl="6">
              <a:buNone/>
              <a:defRPr sz="1300">
                <a:solidFill>
                  <a:schemeClr val="dk1"/>
                </a:solidFill>
              </a:defRPr>
            </a:lvl7pPr>
            <a:lvl8pPr lvl="7">
              <a:buNone/>
              <a:defRPr sz="1300">
                <a:solidFill>
                  <a:schemeClr val="dk1"/>
                </a:solidFill>
              </a:defRPr>
            </a:lvl8pPr>
            <a:lvl9pPr lvl="8">
              <a:buNone/>
              <a:defRPr sz="1300">
                <a:solidFill>
                  <a:schemeClr val="dk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AT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bschnitts-&#10;überschrift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AT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wei Inhalte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AT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leich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AT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r Titel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AT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r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AT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alt mit Überschrift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AT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 mit Überschrift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AT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AT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Comic Sans MS"/>
              <a:buNone/>
            </a:pPr>
            <a:r>
              <a:rPr lang="de-AT" b="1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INTERREG Meeting </a:t>
            </a:r>
            <a:br>
              <a:rPr lang="de-AT" b="1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de-AT" b="1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ATCZ-86</a:t>
            </a:r>
            <a:endParaRPr b="1" dirty="0">
              <a:solidFill>
                <a:srgbClr val="0070C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de-AT" dirty="0" err="1"/>
              <a:t>WaterMon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de-AT" dirty="0"/>
              <a:t>02.09.2021</a:t>
            </a:r>
            <a:endParaRPr dirty="0"/>
          </a:p>
        </p:txBody>
      </p:sp>
      <p:grpSp>
        <p:nvGrpSpPr>
          <p:cNvPr id="2" name="Gruppieren 1"/>
          <p:cNvGrpSpPr/>
          <p:nvPr/>
        </p:nvGrpSpPr>
        <p:grpSpPr>
          <a:xfrm>
            <a:off x="419716" y="5580476"/>
            <a:ext cx="8304568" cy="1094664"/>
            <a:chOff x="226170" y="7634749"/>
            <a:chExt cx="11584694" cy="1527033"/>
          </a:xfrm>
        </p:grpSpPr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170" y="7634749"/>
              <a:ext cx="1915413" cy="1527033"/>
            </a:xfrm>
            <a:prstGeom prst="rect">
              <a:avLst/>
            </a:prstGeom>
          </p:spPr>
        </p:pic>
        <p:pic>
          <p:nvPicPr>
            <p:cNvPr id="7" name="Google Shape;26;p3" descr="Logo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4998407" y="7846540"/>
              <a:ext cx="1108923" cy="11089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Google Shape;25;p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391395" y="7958319"/>
              <a:ext cx="2419469" cy="8800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3" descr="https://www.vutbr.cz/data_storage/multimedia/jvs/loga/01_VUT/1-zakladni/EN/PNG/BUT_color_RGB_EN.png">
              <a:extLst>
                <a:ext uri="{FF2B5EF4-FFF2-40B4-BE49-F238E27FC236}">
                  <a16:creationId xmlns:a16="http://schemas.microsoft.com/office/drawing/2014/main" id="{628E534A-A0BF-4096-9A0A-A607C2DADC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6679" y="7958319"/>
              <a:ext cx="2756125" cy="8800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Obrázek 7">
              <a:extLst>
                <a:ext uri="{FF2B5EF4-FFF2-40B4-BE49-F238E27FC236}">
                  <a16:creationId xmlns:a16="http://schemas.microsoft.com/office/drawing/2014/main" id="{2D64312F-A704-4804-92DA-EA5F0BAC13D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371582" y="7805359"/>
              <a:ext cx="1268177" cy="1186728"/>
            </a:xfrm>
            <a:prstGeom prst="rect">
              <a:avLst/>
            </a:prstGeom>
          </p:spPr>
        </p:pic>
        <p:pic>
          <p:nvPicPr>
            <p:cNvPr id="11" name="Grafik 8">
              <a:extLst>
                <a:ext uri="{FF2B5EF4-FFF2-40B4-BE49-F238E27FC236}">
                  <a16:creationId xmlns:a16="http://schemas.microsoft.com/office/drawing/2014/main" id="{DAC475E2-4F49-4E2B-B467-FBD8FB1C9AE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727342" y="7793592"/>
              <a:ext cx="1102318" cy="120417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58607E37-4F71-4A99-9A2D-575A930693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Power supply and </a:t>
            </a:r>
            <a:r>
              <a:rPr lang="en-US" dirty="0"/>
              <a:t>operating voltages</a:t>
            </a:r>
          </a:p>
          <a:p>
            <a:r>
              <a:rPr lang="en-US" dirty="0"/>
              <a:t>Communication protocol between the subunits</a:t>
            </a:r>
          </a:p>
          <a:p>
            <a:r>
              <a:rPr lang="en-US" dirty="0"/>
              <a:t>Design of the master unit</a:t>
            </a:r>
          </a:p>
          <a:p>
            <a:endParaRPr lang="en-US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C1F4F57-8CD1-46B7-804B-9F40E0248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Points to Discuss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AEC5A88-EE58-48D4-9653-96296A4EC8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86267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32BC0CF2-2945-471D-9C49-EAE54580D4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Project meeting in </a:t>
            </a:r>
            <a:r>
              <a:rPr lang="en-US" dirty="0" err="1"/>
              <a:t>Poysdorf</a:t>
            </a:r>
            <a:r>
              <a:rPr lang="en-US" dirty="0"/>
              <a:t> in October 2021 or virtual (depends on Corona situation)</a:t>
            </a:r>
          </a:p>
          <a:p>
            <a:pPr lvl="1"/>
            <a:r>
              <a:rPr lang="en-US" dirty="0"/>
              <a:t>Project progress report and presentation of each work group</a:t>
            </a:r>
          </a:p>
          <a:p>
            <a:pPr lvl="1"/>
            <a:r>
              <a:rPr lang="en-US" dirty="0"/>
              <a:t>Discussion on next steps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A57F7-5692-457A-A9C9-37BF6B23B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4A21F76-8DD3-420C-AA60-1830FDA551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4279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479350" cy="4425355"/>
          </a:xfrm>
        </p:spPr>
        <p:txBody>
          <a:bodyPr/>
          <a:lstStyle/>
          <a:p>
            <a:r>
              <a:rPr lang="en-US"/>
              <a:t>Task: Sensor development </a:t>
            </a:r>
          </a:p>
          <a:p>
            <a:pPr lvl="1"/>
            <a:r>
              <a:rPr lang="en-US"/>
              <a:t>DUK</a:t>
            </a:r>
          </a:p>
          <a:p>
            <a:pPr lvl="1"/>
            <a:r>
              <a:rPr lang="en-US"/>
              <a:t>CEITEC/VUT</a:t>
            </a:r>
          </a:p>
          <a:p>
            <a:pPr marL="114300" indent="0">
              <a:buNone/>
            </a:pPr>
            <a:r>
              <a:rPr lang="en-US"/>
              <a:t>	</a:t>
            </a:r>
          </a:p>
          <a:p>
            <a:r>
              <a:rPr lang="en-US"/>
              <a:t>Task: Webserver/Webpage</a:t>
            </a:r>
          </a:p>
          <a:p>
            <a:endParaRPr lang="en-US"/>
          </a:p>
          <a:p>
            <a:r>
              <a:rPr lang="en-US"/>
              <a:t>Task: Reporting, Publicity 			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and Outlook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  <p:sp>
        <p:nvSpPr>
          <p:cNvPr id="5" name="Abgerundetes Rechteck 4"/>
          <p:cNvSpPr/>
          <p:nvPr/>
        </p:nvSpPr>
        <p:spPr>
          <a:xfrm>
            <a:off x="5903878" y="2235553"/>
            <a:ext cx="1444214" cy="50353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/>
              <a:t>in plan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5903878" y="3853896"/>
            <a:ext cx="2758322" cy="55347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/>
              <a:t>planned 2022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5903878" y="4913404"/>
            <a:ext cx="1694194" cy="55347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/>
              <a:t>ongoing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5903878" y="2888828"/>
            <a:ext cx="1444214" cy="50353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/>
              <a:t>in plan</a:t>
            </a:r>
          </a:p>
        </p:txBody>
      </p:sp>
    </p:spTree>
    <p:extLst>
      <p:ext uri="{BB962C8B-B14F-4D97-AF65-F5344CB8AC3E}">
        <p14:creationId xmlns:p14="http://schemas.microsoft.com/office/powerpoint/2010/main" val="3732833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 for the Attention</a:t>
            </a:r>
            <a:br>
              <a:rPr lang="en-US"/>
            </a:br>
            <a:br>
              <a:rPr lang="en-US"/>
            </a:br>
            <a:r>
              <a:rPr lang="en-US"/>
              <a:t>Questions 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4294967295"/>
          </p:nvPr>
        </p:nvSpPr>
        <p:spPr>
          <a:xfrm>
            <a:off x="8596313" y="6437313"/>
            <a:ext cx="547687" cy="33337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AT" smtClean="0"/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45301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Reports from the individual research groups on the progress of the project</a:t>
            </a:r>
          </a:p>
          <a:p>
            <a:r>
              <a:rPr lang="en-US" dirty="0"/>
              <a:t>Discussion and next steps</a:t>
            </a:r>
          </a:p>
          <a:p>
            <a:r>
              <a:rPr lang="en-US" dirty="0"/>
              <a:t>Publicity and general remarks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Agenda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0797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463983" y="1714374"/>
            <a:ext cx="8565717" cy="4784875"/>
          </a:xfrm>
        </p:spPr>
        <p:txBody>
          <a:bodyPr/>
          <a:lstStyle/>
          <a:p>
            <a:pPr marL="11430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Multi-sensor system for automatic measurement of specific water parameters</a:t>
            </a:r>
            <a:endParaRPr lang="de-DE" sz="2800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Research &amp; development on sensor modules for automatic measurement of water parameters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Evaluation of the functionality and accuracy of the developed sensors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Development of a webserver for data hosting and a webpage for data display with restricted access 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Presentation and publication of research highlights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Project Content &amp; Highlights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8425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Organization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>
          <a:xfrm>
            <a:off x="8422794" y="6429625"/>
            <a:ext cx="548700" cy="332400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  <p:sp>
        <p:nvSpPr>
          <p:cNvPr id="2" name="Abgerundetes Rechteck 1"/>
          <p:cNvSpPr/>
          <p:nvPr/>
        </p:nvSpPr>
        <p:spPr>
          <a:xfrm>
            <a:off x="467544" y="3067373"/>
            <a:ext cx="1524000" cy="825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Sensor development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467544" y="4320974"/>
            <a:ext cx="1524000" cy="825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Webserver, Webpage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4781550" y="3694173"/>
            <a:ext cx="1524000" cy="825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Sensor development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1991544" y="5720625"/>
            <a:ext cx="2790006" cy="825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Presentation of results, reporting, publications</a:t>
            </a:r>
          </a:p>
        </p:txBody>
      </p:sp>
      <p:pic>
        <p:nvPicPr>
          <p:cNvPr id="9" name="Google Shape;25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79453" y="2081774"/>
            <a:ext cx="1728192" cy="628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26;p3" descr="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3500" y="2000045"/>
            <a:ext cx="792088" cy="79208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Gerade Verbindung mit Pfeil 10"/>
          <p:cNvCxnSpPr>
            <a:stCxn id="10" idx="2"/>
            <a:endCxn id="2" idx="0"/>
          </p:cNvCxnSpPr>
          <p:nvPr/>
        </p:nvCxnSpPr>
        <p:spPr>
          <a:xfrm>
            <a:off x="1229544" y="2792133"/>
            <a:ext cx="0" cy="27524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>
            <a:stCxn id="2" idx="2"/>
            <a:endCxn id="6" idx="0"/>
          </p:cNvCxnSpPr>
          <p:nvPr/>
        </p:nvCxnSpPr>
        <p:spPr>
          <a:xfrm>
            <a:off x="1229544" y="3892873"/>
            <a:ext cx="0" cy="42810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stCxn id="6" idx="2"/>
            <a:endCxn id="8" idx="0"/>
          </p:cNvCxnSpPr>
          <p:nvPr/>
        </p:nvCxnSpPr>
        <p:spPr>
          <a:xfrm>
            <a:off x="1229544" y="5146474"/>
            <a:ext cx="2157003" cy="5741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9" idx="2"/>
            <a:endCxn id="7" idx="0"/>
          </p:cNvCxnSpPr>
          <p:nvPr/>
        </p:nvCxnSpPr>
        <p:spPr>
          <a:xfrm>
            <a:off x="5543549" y="2710404"/>
            <a:ext cx="1" cy="9837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>
            <a:stCxn id="7" idx="2"/>
            <a:endCxn id="8" idx="0"/>
          </p:cNvCxnSpPr>
          <p:nvPr/>
        </p:nvCxnSpPr>
        <p:spPr>
          <a:xfrm flipH="1">
            <a:off x="3386547" y="4519673"/>
            <a:ext cx="2157003" cy="120095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bgerundetes Rechteck 23"/>
          <p:cNvSpPr/>
          <p:nvPr/>
        </p:nvSpPr>
        <p:spPr>
          <a:xfrm>
            <a:off x="2489684" y="1983339"/>
            <a:ext cx="1524000" cy="825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Project- management</a:t>
            </a:r>
          </a:p>
        </p:txBody>
      </p:sp>
      <p:cxnSp>
        <p:nvCxnSpPr>
          <p:cNvPr id="26" name="Gerade Verbindung mit Pfeil 25"/>
          <p:cNvCxnSpPr>
            <a:stCxn id="10" idx="3"/>
            <a:endCxn id="24" idx="1"/>
          </p:cNvCxnSpPr>
          <p:nvPr/>
        </p:nvCxnSpPr>
        <p:spPr>
          <a:xfrm>
            <a:off x="1625588" y="2396089"/>
            <a:ext cx="86409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9" idx="1"/>
            <a:endCxn id="24" idx="3"/>
          </p:cNvCxnSpPr>
          <p:nvPr/>
        </p:nvCxnSpPr>
        <p:spPr>
          <a:xfrm flipH="1">
            <a:off x="4013684" y="2396089"/>
            <a:ext cx="66576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bgerundetes Rechteck 30"/>
          <p:cNvSpPr/>
          <p:nvPr/>
        </p:nvSpPr>
        <p:spPr>
          <a:xfrm>
            <a:off x="6991350" y="2081774"/>
            <a:ext cx="1980144" cy="238740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/>
              <a:t>Advisory Board:</a:t>
            </a:r>
          </a:p>
          <a:p>
            <a:pPr algn="ctr"/>
            <a:endParaRPr lang="en-US"/>
          </a:p>
          <a:p>
            <a:pPr algn="ctr"/>
            <a:r>
              <a:rPr lang="en-US" dirty="0"/>
              <a:t>Representatives of the BMLRT, WA2 and the Water Border Commission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2024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467544" y="902996"/>
            <a:ext cx="8229600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Comic Sans MS"/>
              <a:buNone/>
            </a:pPr>
            <a:r>
              <a:rPr lang="en-US"/>
              <a:t>Monitoring-Station Concept</a:t>
            </a:r>
          </a:p>
        </p:txBody>
      </p:sp>
      <p:pic>
        <p:nvPicPr>
          <p:cNvPr id="105" name="Google Shape;105;p15" descr="Messbojen mit Datenfernübertragu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1755773"/>
            <a:ext cx="2232248" cy="2227997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5"/>
          <p:cNvSpPr/>
          <p:nvPr/>
        </p:nvSpPr>
        <p:spPr>
          <a:xfrm>
            <a:off x="2915816" y="2978662"/>
            <a:ext cx="1440160" cy="79208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Power supply</a:t>
            </a:r>
          </a:p>
        </p:txBody>
      </p:sp>
      <p:sp>
        <p:nvSpPr>
          <p:cNvPr id="107" name="Google Shape;107;p15"/>
          <p:cNvSpPr/>
          <p:nvPr/>
        </p:nvSpPr>
        <p:spPr>
          <a:xfrm>
            <a:off x="6921792" y="2967700"/>
            <a:ext cx="1440160" cy="79208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Sensors DUK</a:t>
            </a:r>
          </a:p>
        </p:txBody>
      </p:sp>
      <p:sp>
        <p:nvSpPr>
          <p:cNvPr id="108" name="Google Shape;108;p15"/>
          <p:cNvSpPr/>
          <p:nvPr/>
        </p:nvSpPr>
        <p:spPr>
          <a:xfrm>
            <a:off x="6948264" y="4058782"/>
            <a:ext cx="1440160" cy="79208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Sensors CEITEC</a:t>
            </a:r>
          </a:p>
        </p:txBody>
      </p:sp>
      <p:sp>
        <p:nvSpPr>
          <p:cNvPr id="109" name="Google Shape;109;p15"/>
          <p:cNvSpPr/>
          <p:nvPr/>
        </p:nvSpPr>
        <p:spPr>
          <a:xfrm>
            <a:off x="4788024" y="3480593"/>
            <a:ext cx="1440160" cy="79208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 unit</a:t>
            </a:r>
          </a:p>
        </p:txBody>
      </p:sp>
      <p:sp>
        <p:nvSpPr>
          <p:cNvPr id="110" name="Google Shape;110;p15"/>
          <p:cNvSpPr/>
          <p:nvPr/>
        </p:nvSpPr>
        <p:spPr>
          <a:xfrm>
            <a:off x="4788024" y="2364978"/>
            <a:ext cx="1440160" cy="79208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Wireless interface</a:t>
            </a:r>
          </a:p>
        </p:txBody>
      </p:sp>
      <p:cxnSp>
        <p:nvCxnSpPr>
          <p:cNvPr id="111" name="Google Shape;111;p15"/>
          <p:cNvCxnSpPr>
            <a:stCxn id="106" idx="3"/>
            <a:endCxn id="109" idx="1"/>
          </p:cNvCxnSpPr>
          <p:nvPr/>
        </p:nvCxnSpPr>
        <p:spPr>
          <a:xfrm>
            <a:off x="4355976" y="3374706"/>
            <a:ext cx="432000" cy="501900"/>
          </a:xfrm>
          <a:prstGeom prst="bentConnector3">
            <a:avLst>
              <a:gd name="adj1" fmla="val 50000"/>
            </a:avLst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stealth" w="med" len="med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12" name="Google Shape;112;p15"/>
          <p:cNvCxnSpPr>
            <a:stCxn id="109" idx="0"/>
            <a:endCxn id="110" idx="2"/>
          </p:cNvCxnSpPr>
          <p:nvPr/>
        </p:nvCxnSpPr>
        <p:spPr>
          <a:xfrm rot="-5400000">
            <a:off x="5346704" y="3318593"/>
            <a:ext cx="323400" cy="600"/>
          </a:xfrm>
          <a:prstGeom prst="bentConnector3">
            <a:avLst>
              <a:gd name="adj1" fmla="val 50000"/>
            </a:avLst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stealth" w="med" len="med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13" name="Google Shape;113;p15"/>
          <p:cNvCxnSpPr>
            <a:stCxn id="107" idx="1"/>
            <a:endCxn id="109" idx="3"/>
          </p:cNvCxnSpPr>
          <p:nvPr/>
        </p:nvCxnSpPr>
        <p:spPr>
          <a:xfrm flipH="1">
            <a:off x="6228192" y="3363744"/>
            <a:ext cx="693600" cy="513000"/>
          </a:xfrm>
          <a:prstGeom prst="bentConnector3">
            <a:avLst>
              <a:gd name="adj1" fmla="val 50000"/>
            </a:avLst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stealth" w="med" len="med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14" name="Google Shape;114;p15"/>
          <p:cNvCxnSpPr>
            <a:stCxn id="108" idx="1"/>
            <a:endCxn id="109" idx="3"/>
          </p:cNvCxnSpPr>
          <p:nvPr/>
        </p:nvCxnSpPr>
        <p:spPr>
          <a:xfrm rot="10800000">
            <a:off x="6228264" y="3876726"/>
            <a:ext cx="720000" cy="578100"/>
          </a:xfrm>
          <a:prstGeom prst="bentConnector3">
            <a:avLst>
              <a:gd name="adj1" fmla="val 50000"/>
            </a:avLst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stealth" w="med" len="med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115" name="Google Shape;115;p15"/>
          <p:cNvSpPr/>
          <p:nvPr/>
        </p:nvSpPr>
        <p:spPr>
          <a:xfrm>
            <a:off x="2909466" y="1968934"/>
            <a:ext cx="1440160" cy="79208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Solar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panel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Battery</a:t>
            </a:r>
          </a:p>
        </p:txBody>
      </p:sp>
      <p:cxnSp>
        <p:nvCxnSpPr>
          <p:cNvPr id="116" name="Google Shape;116;p15"/>
          <p:cNvCxnSpPr>
            <a:stCxn id="115" idx="2"/>
            <a:endCxn id="106" idx="0"/>
          </p:cNvCxnSpPr>
          <p:nvPr/>
        </p:nvCxnSpPr>
        <p:spPr>
          <a:xfrm rot="-5400000" flipH="1">
            <a:off x="3523946" y="2866622"/>
            <a:ext cx="217500" cy="6300"/>
          </a:xfrm>
          <a:prstGeom prst="bentConnector3">
            <a:avLst>
              <a:gd name="adj1" fmla="val 50000"/>
            </a:avLst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stealth" w="med" len="med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117" name="Google Shape;117;p15"/>
          <p:cNvSpPr txBox="1"/>
          <p:nvPr/>
        </p:nvSpPr>
        <p:spPr>
          <a:xfrm>
            <a:off x="539550" y="4488550"/>
            <a:ext cx="7967700" cy="20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Discussion Points:</a:t>
            </a:r>
            <a:endParaRPr lang="en-US" sz="2400" b="1">
              <a:solidFill>
                <a:srgbClr val="FF9900"/>
              </a:solidFill>
              <a:latin typeface="Calibri"/>
              <a:ea typeface="Calibri"/>
              <a:cs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Supply voltage, power consumption - power management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Interfaces - bus protocol</a:t>
            </a:r>
            <a:endParaRPr lang="en-US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Overall size, module size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Security protection (data protection, stealing of station) </a:t>
            </a:r>
          </a:p>
        </p:txBody>
      </p:sp>
      <p:sp>
        <p:nvSpPr>
          <p:cNvPr id="118" name="Google Shape;118;p15"/>
          <p:cNvSpPr txBox="1">
            <a:spLocks noGrp="1"/>
          </p:cNvSpPr>
          <p:nvPr>
            <p:ph type="sldNum" idx="12"/>
          </p:nvPr>
        </p:nvSpPr>
        <p:spPr>
          <a:xfrm>
            <a:off x="8387850" y="6437878"/>
            <a:ext cx="548700" cy="332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p:sp>
        <p:nvSpPr>
          <p:cNvPr id="2" name="Textfeld 1"/>
          <p:cNvSpPr txBox="1"/>
          <p:nvPr/>
        </p:nvSpPr>
        <p:spPr>
          <a:xfrm>
            <a:off x="265419" y="4011887"/>
            <a:ext cx="2204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Buoy or stationary station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1"/>
          <p:cNvSpPr txBox="1">
            <a:spLocks noGrp="1"/>
          </p:cNvSpPr>
          <p:nvPr>
            <p:ph type="title"/>
          </p:nvPr>
        </p:nvSpPr>
        <p:spPr>
          <a:xfrm>
            <a:off x="467544" y="902996"/>
            <a:ext cx="8229600" cy="648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Webserver &amp; Webpage</a:t>
            </a:r>
          </a:p>
        </p:txBody>
      </p:sp>
      <p:sp>
        <p:nvSpPr>
          <p:cNvPr id="167" name="Google Shape;167;p21"/>
          <p:cNvSpPr txBox="1">
            <a:spLocks noGrp="1"/>
          </p:cNvSpPr>
          <p:nvPr>
            <p:ph type="sldNum" idx="12"/>
          </p:nvPr>
        </p:nvSpPr>
        <p:spPr>
          <a:xfrm>
            <a:off x="8387850" y="6437878"/>
            <a:ext cx="548700" cy="332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 smtClean="0"/>
              <a:t>6</a:t>
            </a:fld>
            <a:endParaRPr lang="en-US" sz="1600"/>
          </a:p>
        </p:txBody>
      </p:sp>
      <p:sp>
        <p:nvSpPr>
          <p:cNvPr id="168" name="Google Shape;168;p21"/>
          <p:cNvSpPr/>
          <p:nvPr/>
        </p:nvSpPr>
        <p:spPr>
          <a:xfrm>
            <a:off x="467550" y="2480525"/>
            <a:ext cx="1257600" cy="1154100"/>
          </a:xfrm>
          <a:prstGeom prst="trapezoid">
            <a:avLst>
              <a:gd name="adj" fmla="val 25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/>
          </a:p>
        </p:txBody>
      </p:sp>
      <p:sp>
        <p:nvSpPr>
          <p:cNvPr id="169" name="Google Shape;169;p21"/>
          <p:cNvSpPr txBox="1"/>
          <p:nvPr/>
        </p:nvSpPr>
        <p:spPr>
          <a:xfrm>
            <a:off x="519450" y="2742425"/>
            <a:ext cx="1153800" cy="63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Water Quality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Sensor</a:t>
            </a:r>
          </a:p>
        </p:txBody>
      </p:sp>
      <p:sp>
        <p:nvSpPr>
          <p:cNvPr id="170" name="Google Shape;170;p21"/>
          <p:cNvSpPr txBox="1"/>
          <p:nvPr/>
        </p:nvSpPr>
        <p:spPr>
          <a:xfrm>
            <a:off x="763350" y="1775250"/>
            <a:ext cx="666000" cy="63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latin typeface="Calibri"/>
                <a:ea typeface="Calibri"/>
                <a:cs typeface="Calibri"/>
                <a:sym typeface="Calibri"/>
              </a:rPr>
              <a:t>Y</a:t>
            </a:r>
          </a:p>
        </p:txBody>
      </p:sp>
      <p:sp>
        <p:nvSpPr>
          <p:cNvPr id="171" name="Google Shape;171;p21"/>
          <p:cNvSpPr/>
          <p:nvPr/>
        </p:nvSpPr>
        <p:spPr>
          <a:xfrm>
            <a:off x="3583825" y="2499275"/>
            <a:ext cx="900600" cy="1116600"/>
          </a:xfrm>
          <a:prstGeom prst="can">
            <a:avLst>
              <a:gd name="adj" fmla="val 25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/>
          </a:p>
        </p:txBody>
      </p:sp>
      <p:sp>
        <p:nvSpPr>
          <p:cNvPr id="172" name="Google Shape;172;p21"/>
          <p:cNvSpPr txBox="1"/>
          <p:nvPr/>
        </p:nvSpPr>
        <p:spPr>
          <a:xfrm>
            <a:off x="3522925" y="2901900"/>
            <a:ext cx="1022400" cy="63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Webserver</a:t>
            </a:r>
          </a:p>
        </p:txBody>
      </p:sp>
      <p:sp>
        <p:nvSpPr>
          <p:cNvPr id="173" name="Google Shape;173;p21"/>
          <p:cNvSpPr txBox="1"/>
          <p:nvPr/>
        </p:nvSpPr>
        <p:spPr>
          <a:xfrm>
            <a:off x="3701125" y="1775250"/>
            <a:ext cx="666000" cy="63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latin typeface="Calibri"/>
                <a:ea typeface="Calibri"/>
                <a:cs typeface="Calibri"/>
                <a:sym typeface="Calibri"/>
              </a:rPr>
              <a:t>Y</a:t>
            </a:r>
          </a:p>
        </p:txBody>
      </p:sp>
      <p:sp>
        <p:nvSpPr>
          <p:cNvPr id="174" name="Google Shape;174;p21"/>
          <p:cNvSpPr txBox="1"/>
          <p:nvPr/>
        </p:nvSpPr>
        <p:spPr>
          <a:xfrm>
            <a:off x="1802700" y="2284825"/>
            <a:ext cx="1703700" cy="63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GSM Data Transfer</a:t>
            </a:r>
          </a:p>
        </p:txBody>
      </p:sp>
      <p:pic>
        <p:nvPicPr>
          <p:cNvPr id="175" name="Google Shape;17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48036" y="2116974"/>
            <a:ext cx="1621475" cy="1545501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76" name="Google Shape;176;p21"/>
          <p:cNvSpPr/>
          <p:nvPr/>
        </p:nvSpPr>
        <p:spPr>
          <a:xfrm>
            <a:off x="1874425" y="2073150"/>
            <a:ext cx="1560300" cy="33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/>
          </a:p>
        </p:txBody>
      </p:sp>
      <p:sp>
        <p:nvSpPr>
          <p:cNvPr id="177" name="Google Shape;177;p21"/>
          <p:cNvSpPr/>
          <p:nvPr/>
        </p:nvSpPr>
        <p:spPr>
          <a:xfrm>
            <a:off x="4572000" y="2912075"/>
            <a:ext cx="467100" cy="253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/>
          </a:p>
        </p:txBody>
      </p:sp>
      <p:sp>
        <p:nvSpPr>
          <p:cNvPr id="178" name="Google Shape;178;p21"/>
          <p:cNvSpPr txBox="1"/>
          <p:nvPr/>
        </p:nvSpPr>
        <p:spPr>
          <a:xfrm>
            <a:off x="5074173" y="3615750"/>
            <a:ext cx="1885800" cy="63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Webpage with restricted access</a:t>
            </a:r>
          </a:p>
        </p:txBody>
      </p:sp>
      <p:pic>
        <p:nvPicPr>
          <p:cNvPr id="179" name="Google Shape;179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5074173" y="5370825"/>
            <a:ext cx="1769203" cy="115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64800" y="4369125"/>
            <a:ext cx="666000" cy="66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21"/>
          <p:cNvSpPr/>
          <p:nvPr/>
        </p:nvSpPr>
        <p:spPr>
          <a:xfrm rot="-5400000">
            <a:off x="5531500" y="4486725"/>
            <a:ext cx="835800" cy="430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/>
          </a:p>
        </p:txBody>
      </p:sp>
      <p:sp>
        <p:nvSpPr>
          <p:cNvPr id="182" name="Google Shape;182;p21"/>
          <p:cNvSpPr txBox="1"/>
          <p:nvPr/>
        </p:nvSpPr>
        <p:spPr>
          <a:xfrm>
            <a:off x="6901675" y="5745350"/>
            <a:ext cx="1200900" cy="63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User</a:t>
            </a:r>
          </a:p>
        </p:txBody>
      </p:sp>
      <p:sp>
        <p:nvSpPr>
          <p:cNvPr id="183" name="Google Shape;183;p21"/>
          <p:cNvSpPr txBox="1"/>
          <p:nvPr/>
        </p:nvSpPr>
        <p:spPr>
          <a:xfrm>
            <a:off x="6892300" y="4353237"/>
            <a:ext cx="1743700" cy="639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Authorization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required</a:t>
            </a:r>
          </a:p>
        </p:txBody>
      </p:sp>
      <p:sp>
        <p:nvSpPr>
          <p:cNvPr id="184" name="Google Shape;184;p21"/>
          <p:cNvSpPr/>
          <p:nvPr/>
        </p:nvSpPr>
        <p:spPr>
          <a:xfrm>
            <a:off x="571500" y="3634625"/>
            <a:ext cx="112500" cy="206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/>
          </a:p>
        </p:txBody>
      </p:sp>
      <p:sp>
        <p:nvSpPr>
          <p:cNvPr id="185" name="Google Shape;185;p21"/>
          <p:cNvSpPr/>
          <p:nvPr/>
        </p:nvSpPr>
        <p:spPr>
          <a:xfrm>
            <a:off x="752025" y="3634625"/>
            <a:ext cx="112500" cy="206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/>
          </a:p>
        </p:txBody>
      </p:sp>
      <p:sp>
        <p:nvSpPr>
          <p:cNvPr id="186" name="Google Shape;186;p21"/>
          <p:cNvSpPr/>
          <p:nvPr/>
        </p:nvSpPr>
        <p:spPr>
          <a:xfrm>
            <a:off x="932550" y="3634625"/>
            <a:ext cx="112500" cy="206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/>
          </a:p>
        </p:txBody>
      </p:sp>
      <p:sp>
        <p:nvSpPr>
          <p:cNvPr id="187" name="Google Shape;187;p21"/>
          <p:cNvSpPr/>
          <p:nvPr/>
        </p:nvSpPr>
        <p:spPr>
          <a:xfrm>
            <a:off x="1113075" y="3634625"/>
            <a:ext cx="112500" cy="206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/>
          </a:p>
        </p:txBody>
      </p:sp>
      <p:sp>
        <p:nvSpPr>
          <p:cNvPr id="188" name="Google Shape;188;p21"/>
          <p:cNvSpPr/>
          <p:nvPr/>
        </p:nvSpPr>
        <p:spPr>
          <a:xfrm>
            <a:off x="1293600" y="3634625"/>
            <a:ext cx="112500" cy="206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/>
          </a:p>
        </p:txBody>
      </p:sp>
      <p:sp>
        <p:nvSpPr>
          <p:cNvPr id="189" name="Google Shape;189;p21"/>
          <p:cNvSpPr/>
          <p:nvPr/>
        </p:nvSpPr>
        <p:spPr>
          <a:xfrm>
            <a:off x="1474125" y="3634625"/>
            <a:ext cx="112500" cy="206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/>
          </a:p>
        </p:txBody>
      </p:sp>
      <p:pic>
        <p:nvPicPr>
          <p:cNvPr id="1026" name="Picture 2" descr="River Clipart PNG Images, Free Transparent River Clipart Download - Kind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75" y="3971384"/>
            <a:ext cx="1799707" cy="978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817267" y="4992969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Calibri"/>
                <a:ea typeface="Calibri"/>
                <a:cs typeface="Calibri"/>
              </a:rPr>
              <a:t>River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688586" y="1765373"/>
            <a:ext cx="1036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/>
              <a:t>Antenna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3637442" y="1761656"/>
            <a:ext cx="1118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/>
              <a:t>Antenna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Development of Sensor Modules for </a:t>
            </a:r>
            <a:r>
              <a:rPr lang="en-US">
                <a:solidFill>
                  <a:schemeClr val="tx1"/>
                </a:solidFill>
              </a:rPr>
              <a:t>Water Quality Measurements</a:t>
            </a:r>
            <a:endParaRPr lang="en-US">
              <a:solidFill>
                <a:srgbClr val="FF0000"/>
              </a:solidFill>
            </a:endParaRPr>
          </a:p>
          <a:p>
            <a:r>
              <a:rPr lang="en-US" err="1"/>
              <a:t>Oilfilm</a:t>
            </a:r>
            <a:r>
              <a:rPr lang="en-US"/>
              <a:t> Sensor Module</a:t>
            </a:r>
          </a:p>
          <a:p>
            <a:r>
              <a:rPr lang="en-US"/>
              <a:t>Research on the detection of other problematic microorganisms   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Report on Activities DUK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24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Report on </a:t>
            </a:r>
            <a:r>
              <a:rPr lang="en-US"/>
              <a:t>Activities</a:t>
            </a:r>
            <a:r>
              <a:rPr lang="de-DE"/>
              <a:t> CEITEC/VUT</a:t>
            </a:r>
            <a:endParaRPr lang="en-US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4294967295"/>
          </p:nvPr>
        </p:nvSpPr>
        <p:spPr>
          <a:xfrm>
            <a:off x="8596313" y="6437313"/>
            <a:ext cx="547687" cy="33337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7759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Electrochemical</a:t>
            </a:r>
            <a:r>
              <a:rPr lang="cs-CZ" dirty="0"/>
              <a:t> </a:t>
            </a:r>
            <a:r>
              <a:rPr lang="cs-CZ" dirty="0" err="1"/>
              <a:t>detection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NH</a:t>
            </a:r>
            <a:r>
              <a:rPr lang="cs-CZ" baseline="-25000" dirty="0"/>
              <a:t>3</a:t>
            </a:r>
          </a:p>
          <a:p>
            <a:r>
              <a:rPr lang="cs-CZ" dirty="0"/>
              <a:t>E-coli </a:t>
            </a:r>
            <a:r>
              <a:rPr lang="cs-CZ" dirty="0" err="1"/>
              <a:t>detection</a:t>
            </a:r>
            <a:endParaRPr lang="cs-CZ" dirty="0"/>
          </a:p>
          <a:p>
            <a:r>
              <a:rPr lang="cs-CZ" dirty="0" err="1"/>
              <a:t>Colorimetric</a:t>
            </a:r>
            <a:r>
              <a:rPr lang="cs-CZ" dirty="0"/>
              <a:t> </a:t>
            </a:r>
            <a:r>
              <a:rPr lang="cs-CZ" dirty="0" err="1"/>
              <a:t>detection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phosphorus</a:t>
            </a:r>
            <a:endParaRPr lang="cs-CZ" dirty="0"/>
          </a:p>
          <a:p>
            <a:r>
              <a:rPr lang="cs-CZ" dirty="0" err="1"/>
              <a:t>Development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colorimetric</a:t>
            </a:r>
            <a:r>
              <a:rPr lang="cs-CZ" dirty="0"/>
              <a:t> </a:t>
            </a:r>
            <a:r>
              <a:rPr lang="cs-CZ" dirty="0" err="1"/>
              <a:t>sensing</a:t>
            </a:r>
            <a:r>
              <a:rPr lang="cs-CZ" dirty="0"/>
              <a:t> module</a:t>
            </a:r>
          </a:p>
          <a:p>
            <a:r>
              <a:rPr lang="cs-CZ" dirty="0" err="1"/>
              <a:t>Development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electrochemical</a:t>
            </a:r>
            <a:r>
              <a:rPr lang="cs-CZ" dirty="0"/>
              <a:t> </a:t>
            </a:r>
            <a:r>
              <a:rPr lang="cs-CZ" dirty="0" err="1"/>
              <a:t>sensing</a:t>
            </a:r>
            <a:r>
              <a:rPr lang="cs-CZ" dirty="0"/>
              <a:t> module</a:t>
            </a:r>
          </a:p>
          <a:p>
            <a:r>
              <a:rPr lang="cs-CZ" dirty="0" err="1"/>
              <a:t>Development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station</a:t>
            </a: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15900" y="902996"/>
            <a:ext cx="8712200" cy="648072"/>
          </a:xfrm>
        </p:spPr>
        <p:txBody>
          <a:bodyPr/>
          <a:lstStyle/>
          <a:p>
            <a:r>
              <a:rPr lang="de-DE" dirty="0"/>
              <a:t>Report on </a:t>
            </a:r>
            <a:r>
              <a:rPr lang="en-US" dirty="0"/>
              <a:t>Activities</a:t>
            </a:r>
            <a:r>
              <a:rPr lang="de-DE" dirty="0"/>
              <a:t> CEITEC</a:t>
            </a:r>
            <a:r>
              <a:rPr lang="cs-CZ" dirty="0"/>
              <a:t>-V</a:t>
            </a:r>
            <a:r>
              <a:rPr lang="de-DE" dirty="0"/>
              <a:t>UT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3948272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373288EE9D0F641A4A98D5461185EF1" ma:contentTypeVersion="13" ma:contentTypeDescription="Ein neues Dokument erstellen." ma:contentTypeScope="" ma:versionID="a1190a8f0b631720162e7f3c1741125e">
  <xsd:schema xmlns:xsd="http://www.w3.org/2001/XMLSchema" xmlns:xs="http://www.w3.org/2001/XMLSchema" xmlns:p="http://schemas.microsoft.com/office/2006/metadata/properties" xmlns:ns2="92a8e10a-f00b-4639-9468-1763edddc93b" xmlns:ns3="8fab705b-1875-44bd-831d-7cc2dbeff182" targetNamespace="http://schemas.microsoft.com/office/2006/metadata/properties" ma:root="true" ma:fieldsID="5d41db0e482e8f817f004bab43bc2376" ns2:_="" ns3:_="">
    <xsd:import namespace="92a8e10a-f00b-4639-9468-1763edddc93b"/>
    <xsd:import namespace="8fab705b-1875-44bd-831d-7cc2dbeff1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a8e10a-f00b-4639-9468-1763edddc9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ab705b-1875-44bd-831d-7cc2dbeff18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B201DA-33BC-4027-8393-2AF8E57F4E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F102B1-57DB-44CC-8580-63139131043F}">
  <ds:schemaRefs>
    <ds:schemaRef ds:uri="http://schemas.microsoft.com/office/2006/documentManagement/types"/>
    <ds:schemaRef ds:uri="8fab705b-1875-44bd-831d-7cc2dbeff182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92a8e10a-f00b-4639-9468-1763edddc93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243126A-7618-405A-9A0E-E19C527681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a8e10a-f00b-4639-9468-1763edddc93b"/>
    <ds:schemaRef ds:uri="8fab705b-1875-44bd-831d-7cc2dbeff1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</Words>
  <Application>Microsoft Office PowerPoint</Application>
  <PresentationFormat>Bildschirmpräsentation (4:3)</PresentationFormat>
  <Paragraphs>96</Paragraphs>
  <Slides>13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Calibri</vt:lpstr>
      <vt:lpstr>Comic Sans MS</vt:lpstr>
      <vt:lpstr>Larissa</vt:lpstr>
      <vt:lpstr>INTERREG Meeting  ATCZ-86</vt:lpstr>
      <vt:lpstr>Agenda</vt:lpstr>
      <vt:lpstr>Project Content &amp; Highlights</vt:lpstr>
      <vt:lpstr>Project Organization</vt:lpstr>
      <vt:lpstr>Monitoring-Station Concept</vt:lpstr>
      <vt:lpstr>Webserver &amp; Webpage</vt:lpstr>
      <vt:lpstr>Report on Activities DUK</vt:lpstr>
      <vt:lpstr>Report on Activities CEITEC/VUT</vt:lpstr>
      <vt:lpstr>Report on Activities CEITEC-VUT</vt:lpstr>
      <vt:lpstr>Technical Points to Discuss</vt:lpstr>
      <vt:lpstr>Next Steps</vt:lpstr>
      <vt:lpstr>Summary and Outlook</vt:lpstr>
      <vt:lpstr>Thank you for the Attention  Questions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INTERREG Meeting  ATCZ-86</dc:title>
  <dc:creator>Martin Brandl</dc:creator>
  <cp:lastModifiedBy>Martin Brandl</cp:lastModifiedBy>
  <cp:revision>81</cp:revision>
  <dcterms:modified xsi:type="dcterms:W3CDTF">2021-11-03T10:44:37Z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0x0101004373288EE9D0F641A4A98D5461185EF1</vt:lpwstr>
  </property>
</Properties>
</file>