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style1.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03" r:id="rId2"/>
  </p:sldMasterIdLst>
  <p:sldIdLst>
    <p:sldId id="268" r:id="rId3"/>
    <p:sldId id="270" r:id="rId4"/>
    <p:sldId id="269" r:id="rId5"/>
    <p:sldId id="271" r:id="rId6"/>
    <p:sldId id="286" r:id="rId7"/>
    <p:sldId id="274" r:id="rId8"/>
    <p:sldId id="275" r:id="rId9"/>
    <p:sldId id="278" r:id="rId10"/>
    <p:sldId id="279" r:id="rId11"/>
    <p:sldId id="287" r:id="rId12"/>
    <p:sldId id="290" r:id="rId13"/>
    <p:sldId id="272"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192.168.7.244\Share\Laborato&#345;%20elektrochemie\INTER-REG\Work\17.06.2021\data\SPCE-L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92.168.7.244\Share\Laborato&#345;%20elektrochemie\INTER-REG\Work\17.06.2021\data\SPGE-PBS+ENZ.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tripan%20Mukherjee\Downloads\phospha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7.244\Share\Laborato&#345;%20elektrochemie\INTER-REG\Phosphorus%20detection\Colorimetric%20method\WORK\2.06.2021\atripan%20phosphor%2050%20ppb.csv"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17009602752933"/>
          <c:y val="3.4795470003346755E-2"/>
          <c:w val="0.83072977112338398"/>
          <c:h val="0.77715270417277649"/>
        </c:manualLayout>
      </c:layout>
      <c:scatterChart>
        <c:scatterStyle val="lineMarker"/>
        <c:varyColors val="0"/>
        <c:ser>
          <c:idx val="0"/>
          <c:order val="0"/>
          <c:tx>
            <c:strRef>
              <c:f>'[SPCE-LB.xlsx]Sheet1'!$J$1</c:f>
              <c:strCache>
                <c:ptCount val="1"/>
                <c:pt idx="0">
                  <c:v>LB</c:v>
                </c:pt>
              </c:strCache>
            </c:strRef>
          </c:tx>
          <c:spPr>
            <a:ln w="19050" cap="rnd">
              <a:solidFill>
                <a:schemeClr val="accent5"/>
              </a:solidFill>
              <a:round/>
            </a:ln>
            <a:effectLst/>
          </c:spPr>
          <c:marker>
            <c:symbol val="none"/>
          </c:marker>
          <c:xVal>
            <c:numRef>
              <c:f>'[SPCE-LB.xlsx]Sheet1'!$A$2:$A$1546</c:f>
              <c:numCache>
                <c:formatCode>General</c:formatCode>
                <c:ptCount val="1545"/>
                <c:pt idx="0">
                  <c:v>1.068115234375E-3</c:v>
                </c:pt>
                <c:pt idx="1">
                  <c:v>2.13623046875E-3</c:v>
                </c:pt>
                <c:pt idx="2">
                  <c:v>3.204345703125E-3</c:v>
                </c:pt>
                <c:pt idx="3">
                  <c:v>4.2724609375E-3</c:v>
                </c:pt>
                <c:pt idx="4">
                  <c:v>5.340576171875E-3</c:v>
                </c:pt>
                <c:pt idx="5">
                  <c:v>6.40869140625E-3</c:v>
                </c:pt>
                <c:pt idx="6">
                  <c:v>7.476806640625E-3</c:v>
                </c:pt>
                <c:pt idx="7">
                  <c:v>8.544921875E-3</c:v>
                </c:pt>
                <c:pt idx="8">
                  <c:v>9.613037109375E-3</c:v>
                </c:pt>
                <c:pt idx="9">
                  <c:v>1.068115234375E-2</c:v>
                </c:pt>
                <c:pt idx="10">
                  <c:v>1.1749267578125E-2</c:v>
                </c:pt>
                <c:pt idx="11">
                  <c:v>1.28173828125E-2</c:v>
                </c:pt>
                <c:pt idx="12">
                  <c:v>1.3885498046875E-2</c:v>
                </c:pt>
                <c:pt idx="13">
                  <c:v>1.495361328125E-2</c:v>
                </c:pt>
                <c:pt idx="14">
                  <c:v>1.6021728515625E-2</c:v>
                </c:pt>
                <c:pt idx="15">
                  <c:v>1.708984375E-2</c:v>
                </c:pt>
                <c:pt idx="16">
                  <c:v>1.8157958984375E-2</c:v>
                </c:pt>
                <c:pt idx="17">
                  <c:v>1.922607421875E-2</c:v>
                </c:pt>
                <c:pt idx="18">
                  <c:v>2.0294189453125E-2</c:v>
                </c:pt>
                <c:pt idx="19">
                  <c:v>2.13623046875E-2</c:v>
                </c:pt>
                <c:pt idx="20">
                  <c:v>2.2430419921875E-2</c:v>
                </c:pt>
                <c:pt idx="21">
                  <c:v>2.349853515625E-2</c:v>
                </c:pt>
                <c:pt idx="22">
                  <c:v>2.4566650390625E-2</c:v>
                </c:pt>
                <c:pt idx="23">
                  <c:v>2.5634765625E-2</c:v>
                </c:pt>
                <c:pt idx="24">
                  <c:v>2.6702880859375E-2</c:v>
                </c:pt>
                <c:pt idx="25">
                  <c:v>2.777099609375E-2</c:v>
                </c:pt>
                <c:pt idx="26">
                  <c:v>2.8839111328125E-2</c:v>
                </c:pt>
                <c:pt idx="27">
                  <c:v>2.99072265625E-2</c:v>
                </c:pt>
                <c:pt idx="28">
                  <c:v>3.0975341796875E-2</c:v>
                </c:pt>
                <c:pt idx="29">
                  <c:v>3.204345703125E-2</c:v>
                </c:pt>
                <c:pt idx="30">
                  <c:v>3.3111572265625E-2</c:v>
                </c:pt>
                <c:pt idx="31">
                  <c:v>3.41796875E-2</c:v>
                </c:pt>
                <c:pt idx="32">
                  <c:v>3.5247802734375E-2</c:v>
                </c:pt>
                <c:pt idx="33">
                  <c:v>3.631591796875E-2</c:v>
                </c:pt>
                <c:pt idx="34">
                  <c:v>3.7384033203125E-2</c:v>
                </c:pt>
                <c:pt idx="35">
                  <c:v>3.84521484375E-2</c:v>
                </c:pt>
                <c:pt idx="36">
                  <c:v>3.9520263671875E-2</c:v>
                </c:pt>
                <c:pt idx="37">
                  <c:v>4.058837890625E-2</c:v>
                </c:pt>
                <c:pt idx="38">
                  <c:v>4.1656494140625E-2</c:v>
                </c:pt>
                <c:pt idx="39">
                  <c:v>4.2724609375E-2</c:v>
                </c:pt>
                <c:pt idx="40">
                  <c:v>4.3792724609375E-2</c:v>
                </c:pt>
                <c:pt idx="41">
                  <c:v>4.486083984375E-2</c:v>
                </c:pt>
                <c:pt idx="42">
                  <c:v>4.5928955078125E-2</c:v>
                </c:pt>
                <c:pt idx="43">
                  <c:v>4.69970703125E-2</c:v>
                </c:pt>
                <c:pt idx="44">
                  <c:v>4.8065185546875E-2</c:v>
                </c:pt>
                <c:pt idx="45">
                  <c:v>4.913330078125E-2</c:v>
                </c:pt>
                <c:pt idx="46">
                  <c:v>5.0201416015625E-2</c:v>
                </c:pt>
                <c:pt idx="47">
                  <c:v>5.126953125E-2</c:v>
                </c:pt>
                <c:pt idx="48">
                  <c:v>5.2337646484375E-2</c:v>
                </c:pt>
                <c:pt idx="49">
                  <c:v>5.340576171875E-2</c:v>
                </c:pt>
                <c:pt idx="50">
                  <c:v>5.4473876953125E-2</c:v>
                </c:pt>
                <c:pt idx="51">
                  <c:v>5.55419921875E-2</c:v>
                </c:pt>
                <c:pt idx="52">
                  <c:v>5.6610107421875E-2</c:v>
                </c:pt>
                <c:pt idx="53">
                  <c:v>5.767822265625E-2</c:v>
                </c:pt>
                <c:pt idx="54">
                  <c:v>5.8746337890625E-2</c:v>
                </c:pt>
                <c:pt idx="55">
                  <c:v>5.9814453125E-2</c:v>
                </c:pt>
                <c:pt idx="56">
                  <c:v>6.0882568359375E-2</c:v>
                </c:pt>
                <c:pt idx="57">
                  <c:v>6.195068359375E-2</c:v>
                </c:pt>
                <c:pt idx="58">
                  <c:v>6.3018798828125E-2</c:v>
                </c:pt>
                <c:pt idx="59">
                  <c:v>6.40869140625E-2</c:v>
                </c:pt>
                <c:pt idx="60">
                  <c:v>6.5155029296875E-2</c:v>
                </c:pt>
                <c:pt idx="61">
                  <c:v>6.622314453125E-2</c:v>
                </c:pt>
                <c:pt idx="62">
                  <c:v>6.7291259765625E-2</c:v>
                </c:pt>
                <c:pt idx="63">
                  <c:v>6.8359375E-2</c:v>
                </c:pt>
                <c:pt idx="64">
                  <c:v>6.9427490234375E-2</c:v>
                </c:pt>
                <c:pt idx="65">
                  <c:v>7.049560546875E-2</c:v>
                </c:pt>
                <c:pt idx="66">
                  <c:v>7.1563720703125E-2</c:v>
                </c:pt>
                <c:pt idx="67">
                  <c:v>7.26318359375E-2</c:v>
                </c:pt>
                <c:pt idx="68">
                  <c:v>7.3699951171875E-2</c:v>
                </c:pt>
                <c:pt idx="69">
                  <c:v>7.476806640625E-2</c:v>
                </c:pt>
                <c:pt idx="70">
                  <c:v>7.5836181640625E-2</c:v>
                </c:pt>
                <c:pt idx="71">
                  <c:v>7.6904296875E-2</c:v>
                </c:pt>
                <c:pt idx="72">
                  <c:v>7.7972412109375E-2</c:v>
                </c:pt>
                <c:pt idx="73">
                  <c:v>7.904052734375E-2</c:v>
                </c:pt>
                <c:pt idx="74">
                  <c:v>8.0108642578125E-2</c:v>
                </c:pt>
                <c:pt idx="75">
                  <c:v>8.11767578125E-2</c:v>
                </c:pt>
                <c:pt idx="76">
                  <c:v>8.2244873046875E-2</c:v>
                </c:pt>
                <c:pt idx="77">
                  <c:v>8.331298828125E-2</c:v>
                </c:pt>
                <c:pt idx="78">
                  <c:v>8.4381103515625E-2</c:v>
                </c:pt>
                <c:pt idx="79">
                  <c:v>8.544921875E-2</c:v>
                </c:pt>
                <c:pt idx="80">
                  <c:v>8.6517333984375E-2</c:v>
                </c:pt>
                <c:pt idx="81">
                  <c:v>8.758544921875E-2</c:v>
                </c:pt>
                <c:pt idx="82">
                  <c:v>8.8653564453125E-2</c:v>
                </c:pt>
                <c:pt idx="83">
                  <c:v>8.97216796875E-2</c:v>
                </c:pt>
                <c:pt idx="84">
                  <c:v>9.0789794921875E-2</c:v>
                </c:pt>
                <c:pt idx="85">
                  <c:v>9.185791015625E-2</c:v>
                </c:pt>
                <c:pt idx="86">
                  <c:v>9.2926025390625E-2</c:v>
                </c:pt>
                <c:pt idx="87">
                  <c:v>9.3994140625E-2</c:v>
                </c:pt>
                <c:pt idx="88">
                  <c:v>9.5062255859375E-2</c:v>
                </c:pt>
                <c:pt idx="89">
                  <c:v>9.613037109375E-2</c:v>
                </c:pt>
                <c:pt idx="90">
                  <c:v>9.7198486328125E-2</c:v>
                </c:pt>
                <c:pt idx="91">
                  <c:v>9.82666015625E-2</c:v>
                </c:pt>
                <c:pt idx="92">
                  <c:v>9.9334716796875E-2</c:v>
                </c:pt>
                <c:pt idx="93">
                  <c:v>0.10040283203125</c:v>
                </c:pt>
                <c:pt idx="94">
                  <c:v>0.101470947265625</c:v>
                </c:pt>
                <c:pt idx="95">
                  <c:v>0.1025390625</c:v>
                </c:pt>
                <c:pt idx="96">
                  <c:v>0.103607177734375</c:v>
                </c:pt>
                <c:pt idx="97">
                  <c:v>0.10467529296875</c:v>
                </c:pt>
                <c:pt idx="98">
                  <c:v>0.105743408203125</c:v>
                </c:pt>
                <c:pt idx="99">
                  <c:v>0.1068115234375</c:v>
                </c:pt>
                <c:pt idx="100">
                  <c:v>0.107879638671875</c:v>
                </c:pt>
                <c:pt idx="101">
                  <c:v>0.10894775390625</c:v>
                </c:pt>
                <c:pt idx="102">
                  <c:v>0.110015869140625</c:v>
                </c:pt>
                <c:pt idx="103">
                  <c:v>0.111083984375</c:v>
                </c:pt>
                <c:pt idx="104">
                  <c:v>0.112152099609375</c:v>
                </c:pt>
                <c:pt idx="105">
                  <c:v>0.11322021484375</c:v>
                </c:pt>
                <c:pt idx="106">
                  <c:v>0.114288330078125</c:v>
                </c:pt>
                <c:pt idx="107">
                  <c:v>0.1153564453125</c:v>
                </c:pt>
                <c:pt idx="108">
                  <c:v>0.116424560546875</c:v>
                </c:pt>
                <c:pt idx="109">
                  <c:v>0.11749267578125</c:v>
                </c:pt>
                <c:pt idx="110">
                  <c:v>0.118560791015625</c:v>
                </c:pt>
                <c:pt idx="111">
                  <c:v>0.11962890625</c:v>
                </c:pt>
                <c:pt idx="112">
                  <c:v>0.120697021484375</c:v>
                </c:pt>
                <c:pt idx="113">
                  <c:v>0.12176513671875</c:v>
                </c:pt>
                <c:pt idx="114">
                  <c:v>0.122833251953125</c:v>
                </c:pt>
                <c:pt idx="115">
                  <c:v>0.1239013671875</c:v>
                </c:pt>
                <c:pt idx="116">
                  <c:v>0.124969482421875</c:v>
                </c:pt>
                <c:pt idx="117">
                  <c:v>0.12603759765625</c:v>
                </c:pt>
                <c:pt idx="118">
                  <c:v>0.127105712890625</c:v>
                </c:pt>
                <c:pt idx="119">
                  <c:v>0.128173828125</c:v>
                </c:pt>
                <c:pt idx="120">
                  <c:v>0.129241943359375</c:v>
                </c:pt>
                <c:pt idx="121">
                  <c:v>0.13031005859375</c:v>
                </c:pt>
                <c:pt idx="122">
                  <c:v>0.131378173828125</c:v>
                </c:pt>
                <c:pt idx="123">
                  <c:v>0.1324462890625</c:v>
                </c:pt>
                <c:pt idx="124">
                  <c:v>0.133514404296875</c:v>
                </c:pt>
                <c:pt idx="125">
                  <c:v>0.13458251953125</c:v>
                </c:pt>
                <c:pt idx="126">
                  <c:v>0.135650634765625</c:v>
                </c:pt>
                <c:pt idx="127">
                  <c:v>0.13671875</c:v>
                </c:pt>
                <c:pt idx="128">
                  <c:v>0.137786865234375</c:v>
                </c:pt>
                <c:pt idx="129">
                  <c:v>0.13885498046875</c:v>
                </c:pt>
                <c:pt idx="130">
                  <c:v>0.139923095703125</c:v>
                </c:pt>
                <c:pt idx="131">
                  <c:v>0.1409912109375</c:v>
                </c:pt>
                <c:pt idx="132">
                  <c:v>0.142059326171875</c:v>
                </c:pt>
                <c:pt idx="133">
                  <c:v>0.14312744140625</c:v>
                </c:pt>
                <c:pt idx="134">
                  <c:v>0.144195556640625</c:v>
                </c:pt>
                <c:pt idx="135">
                  <c:v>0.145263671875</c:v>
                </c:pt>
                <c:pt idx="136">
                  <c:v>0.146331787109375</c:v>
                </c:pt>
                <c:pt idx="137">
                  <c:v>0.14739990234375</c:v>
                </c:pt>
                <c:pt idx="138">
                  <c:v>0.148468017578125</c:v>
                </c:pt>
                <c:pt idx="139">
                  <c:v>0.1495361328125</c:v>
                </c:pt>
                <c:pt idx="140">
                  <c:v>0.150604248046875</c:v>
                </c:pt>
                <c:pt idx="141">
                  <c:v>0.15167236328125</c:v>
                </c:pt>
                <c:pt idx="142">
                  <c:v>0.152740478515625</c:v>
                </c:pt>
                <c:pt idx="143">
                  <c:v>0.15380859375</c:v>
                </c:pt>
                <c:pt idx="144">
                  <c:v>0.154876708984375</c:v>
                </c:pt>
                <c:pt idx="145">
                  <c:v>0.15594482421875</c:v>
                </c:pt>
                <c:pt idx="146">
                  <c:v>0.157012939453125</c:v>
                </c:pt>
                <c:pt idx="147">
                  <c:v>0.1580810546875</c:v>
                </c:pt>
                <c:pt idx="148">
                  <c:v>0.159149169921875</c:v>
                </c:pt>
                <c:pt idx="149">
                  <c:v>0.16021728515625</c:v>
                </c:pt>
                <c:pt idx="150">
                  <c:v>0.161285400390625</c:v>
                </c:pt>
                <c:pt idx="151">
                  <c:v>0.162353515625</c:v>
                </c:pt>
                <c:pt idx="152">
                  <c:v>0.163421630859375</c:v>
                </c:pt>
                <c:pt idx="153">
                  <c:v>0.16448974609375</c:v>
                </c:pt>
                <c:pt idx="154">
                  <c:v>0.165557861328125</c:v>
                </c:pt>
                <c:pt idx="155">
                  <c:v>0.1666259765625</c:v>
                </c:pt>
                <c:pt idx="156">
                  <c:v>0.167694091796875</c:v>
                </c:pt>
                <c:pt idx="157">
                  <c:v>0.16876220703125</c:v>
                </c:pt>
                <c:pt idx="158">
                  <c:v>0.169830322265625</c:v>
                </c:pt>
                <c:pt idx="159">
                  <c:v>0.1708984375</c:v>
                </c:pt>
                <c:pt idx="160">
                  <c:v>0.171966552734375</c:v>
                </c:pt>
                <c:pt idx="161">
                  <c:v>0.17303466796875</c:v>
                </c:pt>
                <c:pt idx="162">
                  <c:v>0.174102783203125</c:v>
                </c:pt>
                <c:pt idx="163">
                  <c:v>0.1751708984375</c:v>
                </c:pt>
                <c:pt idx="164">
                  <c:v>0.176239013671875</c:v>
                </c:pt>
                <c:pt idx="165">
                  <c:v>0.17730712890625</c:v>
                </c:pt>
                <c:pt idx="166">
                  <c:v>0.178375244140625</c:v>
                </c:pt>
                <c:pt idx="167">
                  <c:v>0.179443359375</c:v>
                </c:pt>
                <c:pt idx="168">
                  <c:v>0.180511474609375</c:v>
                </c:pt>
                <c:pt idx="169">
                  <c:v>0.18157958984375</c:v>
                </c:pt>
                <c:pt idx="170">
                  <c:v>0.182647705078125</c:v>
                </c:pt>
                <c:pt idx="171">
                  <c:v>0.1837158203125</c:v>
                </c:pt>
                <c:pt idx="172">
                  <c:v>0.184783935546875</c:v>
                </c:pt>
                <c:pt idx="173">
                  <c:v>0.18585205078125</c:v>
                </c:pt>
                <c:pt idx="174">
                  <c:v>0.186920166015625</c:v>
                </c:pt>
                <c:pt idx="175">
                  <c:v>0.18798828125</c:v>
                </c:pt>
                <c:pt idx="176">
                  <c:v>0.189056396484375</c:v>
                </c:pt>
                <c:pt idx="177">
                  <c:v>0.19012451171875</c:v>
                </c:pt>
                <c:pt idx="178">
                  <c:v>0.191192626953125</c:v>
                </c:pt>
                <c:pt idx="179">
                  <c:v>0.1922607421875</c:v>
                </c:pt>
                <c:pt idx="180">
                  <c:v>0.193328857421875</c:v>
                </c:pt>
                <c:pt idx="181">
                  <c:v>0.19439697265625</c:v>
                </c:pt>
                <c:pt idx="182">
                  <c:v>0.195465087890625</c:v>
                </c:pt>
                <c:pt idx="183">
                  <c:v>0.196533203125</c:v>
                </c:pt>
                <c:pt idx="184">
                  <c:v>0.197601318359375</c:v>
                </c:pt>
                <c:pt idx="185">
                  <c:v>0.19866943359375</c:v>
                </c:pt>
                <c:pt idx="186">
                  <c:v>0.199737548828125</c:v>
                </c:pt>
                <c:pt idx="187">
                  <c:v>0.2008056640625</c:v>
                </c:pt>
                <c:pt idx="188">
                  <c:v>0.201873779296875</c:v>
                </c:pt>
                <c:pt idx="189">
                  <c:v>0.20294189453125</c:v>
                </c:pt>
                <c:pt idx="190">
                  <c:v>0.204010009765625</c:v>
                </c:pt>
                <c:pt idx="191">
                  <c:v>0.205078125</c:v>
                </c:pt>
                <c:pt idx="192">
                  <c:v>0.206146240234375</c:v>
                </c:pt>
                <c:pt idx="193">
                  <c:v>0.20721435546875</c:v>
                </c:pt>
                <c:pt idx="194">
                  <c:v>0.208282470703125</c:v>
                </c:pt>
                <c:pt idx="195">
                  <c:v>0.2093505859375</c:v>
                </c:pt>
                <c:pt idx="196">
                  <c:v>0.210418701171875</c:v>
                </c:pt>
                <c:pt idx="197">
                  <c:v>0.21148681640625</c:v>
                </c:pt>
                <c:pt idx="198">
                  <c:v>0.212554931640625</c:v>
                </c:pt>
                <c:pt idx="199">
                  <c:v>0.213623046875</c:v>
                </c:pt>
                <c:pt idx="200">
                  <c:v>0.214691162109375</c:v>
                </c:pt>
                <c:pt idx="201">
                  <c:v>0.21575927734375</c:v>
                </c:pt>
                <c:pt idx="202">
                  <c:v>0.216827392578125</c:v>
                </c:pt>
                <c:pt idx="203">
                  <c:v>0.2178955078125</c:v>
                </c:pt>
                <c:pt idx="204">
                  <c:v>0.218963623046875</c:v>
                </c:pt>
                <c:pt idx="205">
                  <c:v>0.22003173828125</c:v>
                </c:pt>
                <c:pt idx="206">
                  <c:v>0.221099853515625</c:v>
                </c:pt>
                <c:pt idx="207">
                  <c:v>0.22216796875</c:v>
                </c:pt>
                <c:pt idx="208">
                  <c:v>0.223236083984375</c:v>
                </c:pt>
                <c:pt idx="209">
                  <c:v>0.22430419921875</c:v>
                </c:pt>
                <c:pt idx="210">
                  <c:v>0.225372314453125</c:v>
                </c:pt>
                <c:pt idx="211">
                  <c:v>0.2264404296875</c:v>
                </c:pt>
                <c:pt idx="212">
                  <c:v>0.227508544921875</c:v>
                </c:pt>
                <c:pt idx="213">
                  <c:v>0.22857666015625</c:v>
                </c:pt>
                <c:pt idx="214">
                  <c:v>0.229644775390625</c:v>
                </c:pt>
                <c:pt idx="215">
                  <c:v>0.230712890625</c:v>
                </c:pt>
                <c:pt idx="216">
                  <c:v>0.231781005859375</c:v>
                </c:pt>
                <c:pt idx="217">
                  <c:v>0.23284912109375</c:v>
                </c:pt>
                <c:pt idx="218">
                  <c:v>0.233917236328125</c:v>
                </c:pt>
                <c:pt idx="219">
                  <c:v>0.2349853515625</c:v>
                </c:pt>
                <c:pt idx="220">
                  <c:v>0.236053466796875</c:v>
                </c:pt>
                <c:pt idx="221">
                  <c:v>0.23712158203125</c:v>
                </c:pt>
                <c:pt idx="222">
                  <c:v>0.238189697265625</c:v>
                </c:pt>
                <c:pt idx="223">
                  <c:v>0.2392578125</c:v>
                </c:pt>
                <c:pt idx="224">
                  <c:v>0.240325927734375</c:v>
                </c:pt>
                <c:pt idx="225">
                  <c:v>0.24139404296875</c:v>
                </c:pt>
                <c:pt idx="226">
                  <c:v>0.242462158203125</c:v>
                </c:pt>
                <c:pt idx="227">
                  <c:v>0.2435302734375</c:v>
                </c:pt>
                <c:pt idx="228">
                  <c:v>0.244598388671875</c:v>
                </c:pt>
                <c:pt idx="229">
                  <c:v>0.24566650390625</c:v>
                </c:pt>
                <c:pt idx="230">
                  <c:v>0.246734619140625</c:v>
                </c:pt>
                <c:pt idx="231">
                  <c:v>0.247802734375</c:v>
                </c:pt>
                <c:pt idx="232">
                  <c:v>0.248870849609375</c:v>
                </c:pt>
                <c:pt idx="233">
                  <c:v>0.24993896484375</c:v>
                </c:pt>
                <c:pt idx="234">
                  <c:v>0.251007080078125</c:v>
                </c:pt>
                <c:pt idx="235">
                  <c:v>0.2520751953125</c:v>
                </c:pt>
                <c:pt idx="236">
                  <c:v>0.253143310546875</c:v>
                </c:pt>
                <c:pt idx="237">
                  <c:v>0.25421142578125</c:v>
                </c:pt>
                <c:pt idx="238">
                  <c:v>0.255279541015625</c:v>
                </c:pt>
                <c:pt idx="239">
                  <c:v>0.25634765625</c:v>
                </c:pt>
                <c:pt idx="240">
                  <c:v>0.257415771484375</c:v>
                </c:pt>
                <c:pt idx="241">
                  <c:v>0.25848388671875</c:v>
                </c:pt>
                <c:pt idx="242">
                  <c:v>0.259552001953125</c:v>
                </c:pt>
                <c:pt idx="243">
                  <c:v>0.2606201171875</c:v>
                </c:pt>
                <c:pt idx="244">
                  <c:v>0.261688232421875</c:v>
                </c:pt>
                <c:pt idx="245">
                  <c:v>0.26275634765625</c:v>
                </c:pt>
                <c:pt idx="246">
                  <c:v>0.263824462890625</c:v>
                </c:pt>
                <c:pt idx="247">
                  <c:v>0.264892578125</c:v>
                </c:pt>
                <c:pt idx="248">
                  <c:v>0.265960693359375</c:v>
                </c:pt>
                <c:pt idx="249">
                  <c:v>0.26702880859375</c:v>
                </c:pt>
                <c:pt idx="250">
                  <c:v>0.268096923828125</c:v>
                </c:pt>
                <c:pt idx="251">
                  <c:v>0.2691650390625</c:v>
                </c:pt>
                <c:pt idx="252">
                  <c:v>0.270233154296875</c:v>
                </c:pt>
                <c:pt idx="253">
                  <c:v>0.27130126953125</c:v>
                </c:pt>
                <c:pt idx="254">
                  <c:v>0.272369384765625</c:v>
                </c:pt>
                <c:pt idx="255">
                  <c:v>0.2734375</c:v>
                </c:pt>
                <c:pt idx="256">
                  <c:v>0.274505615234375</c:v>
                </c:pt>
                <c:pt idx="257">
                  <c:v>0.27557373046875</c:v>
                </c:pt>
                <c:pt idx="258">
                  <c:v>0.276641845703125</c:v>
                </c:pt>
                <c:pt idx="259">
                  <c:v>0.2777099609375</c:v>
                </c:pt>
                <c:pt idx="260">
                  <c:v>0.278778076171875</c:v>
                </c:pt>
                <c:pt idx="261">
                  <c:v>0.27984619140625</c:v>
                </c:pt>
                <c:pt idx="262">
                  <c:v>0.280914306640625</c:v>
                </c:pt>
                <c:pt idx="263">
                  <c:v>0.281982421875</c:v>
                </c:pt>
                <c:pt idx="264">
                  <c:v>0.283050537109375</c:v>
                </c:pt>
                <c:pt idx="265">
                  <c:v>0.28411865234375</c:v>
                </c:pt>
                <c:pt idx="266">
                  <c:v>0.285186767578125</c:v>
                </c:pt>
                <c:pt idx="267">
                  <c:v>0.2862548828125</c:v>
                </c:pt>
                <c:pt idx="268">
                  <c:v>0.287322998046875</c:v>
                </c:pt>
                <c:pt idx="269">
                  <c:v>0.28839111328125</c:v>
                </c:pt>
                <c:pt idx="270">
                  <c:v>0.289459228515625</c:v>
                </c:pt>
                <c:pt idx="271">
                  <c:v>0.29052734375</c:v>
                </c:pt>
                <c:pt idx="272">
                  <c:v>0.291595458984375</c:v>
                </c:pt>
                <c:pt idx="273">
                  <c:v>0.29266357421875</c:v>
                </c:pt>
                <c:pt idx="274">
                  <c:v>0.293731689453125</c:v>
                </c:pt>
                <c:pt idx="275">
                  <c:v>0.2947998046875</c:v>
                </c:pt>
                <c:pt idx="276">
                  <c:v>0.295867919921875</c:v>
                </c:pt>
                <c:pt idx="277">
                  <c:v>0.29693603515625</c:v>
                </c:pt>
                <c:pt idx="278">
                  <c:v>0.298004150390625</c:v>
                </c:pt>
                <c:pt idx="279">
                  <c:v>0.299072265625</c:v>
                </c:pt>
                <c:pt idx="280">
                  <c:v>0.300140380859375</c:v>
                </c:pt>
                <c:pt idx="281">
                  <c:v>0.30120849609375</c:v>
                </c:pt>
                <c:pt idx="282">
                  <c:v>0.302276611328125</c:v>
                </c:pt>
                <c:pt idx="283">
                  <c:v>0.3033447265625</c:v>
                </c:pt>
                <c:pt idx="284">
                  <c:v>0.304412841796875</c:v>
                </c:pt>
                <c:pt idx="285">
                  <c:v>0.30548095703125</c:v>
                </c:pt>
                <c:pt idx="286">
                  <c:v>0.306549072265625</c:v>
                </c:pt>
                <c:pt idx="287">
                  <c:v>0.3076171875</c:v>
                </c:pt>
                <c:pt idx="288">
                  <c:v>0.308685302734375</c:v>
                </c:pt>
                <c:pt idx="289">
                  <c:v>0.30975341796875</c:v>
                </c:pt>
                <c:pt idx="290">
                  <c:v>0.310821533203125</c:v>
                </c:pt>
                <c:pt idx="291">
                  <c:v>0.3118896484375</c:v>
                </c:pt>
                <c:pt idx="292">
                  <c:v>0.312957763671875</c:v>
                </c:pt>
                <c:pt idx="293">
                  <c:v>0.31402587890625</c:v>
                </c:pt>
                <c:pt idx="294">
                  <c:v>0.315093994140625</c:v>
                </c:pt>
                <c:pt idx="295">
                  <c:v>0.316162109375</c:v>
                </c:pt>
                <c:pt idx="296">
                  <c:v>0.317230224609375</c:v>
                </c:pt>
                <c:pt idx="297">
                  <c:v>0.31829833984375</c:v>
                </c:pt>
                <c:pt idx="298">
                  <c:v>0.319366455078125</c:v>
                </c:pt>
                <c:pt idx="299">
                  <c:v>0.3204345703125</c:v>
                </c:pt>
                <c:pt idx="300">
                  <c:v>0.321502685546875</c:v>
                </c:pt>
                <c:pt idx="301">
                  <c:v>0.32257080078125</c:v>
                </c:pt>
                <c:pt idx="302">
                  <c:v>0.323638916015625</c:v>
                </c:pt>
                <c:pt idx="303">
                  <c:v>0.32470703125</c:v>
                </c:pt>
                <c:pt idx="304">
                  <c:v>0.325775146484375</c:v>
                </c:pt>
                <c:pt idx="305">
                  <c:v>0.32684326171875</c:v>
                </c:pt>
                <c:pt idx="306">
                  <c:v>0.327911376953125</c:v>
                </c:pt>
                <c:pt idx="307">
                  <c:v>0.3289794921875</c:v>
                </c:pt>
                <c:pt idx="308">
                  <c:v>0.330047607421875</c:v>
                </c:pt>
                <c:pt idx="309">
                  <c:v>0.33111572265625</c:v>
                </c:pt>
                <c:pt idx="310">
                  <c:v>0.332183837890625</c:v>
                </c:pt>
                <c:pt idx="311">
                  <c:v>0.333251953125</c:v>
                </c:pt>
                <c:pt idx="312">
                  <c:v>0.334320068359375</c:v>
                </c:pt>
                <c:pt idx="313">
                  <c:v>0.33538818359375</c:v>
                </c:pt>
                <c:pt idx="314">
                  <c:v>0.336456298828125</c:v>
                </c:pt>
                <c:pt idx="315">
                  <c:v>0.3375244140625</c:v>
                </c:pt>
                <c:pt idx="316">
                  <c:v>0.338592529296875</c:v>
                </c:pt>
                <c:pt idx="317">
                  <c:v>0.33966064453125</c:v>
                </c:pt>
                <c:pt idx="318">
                  <c:v>0.340728759765625</c:v>
                </c:pt>
                <c:pt idx="319">
                  <c:v>0.341796875</c:v>
                </c:pt>
                <c:pt idx="320">
                  <c:v>0.342864990234375</c:v>
                </c:pt>
                <c:pt idx="321">
                  <c:v>0.34393310546875</c:v>
                </c:pt>
                <c:pt idx="322">
                  <c:v>0.345001220703125</c:v>
                </c:pt>
                <c:pt idx="323">
                  <c:v>0.3460693359375</c:v>
                </c:pt>
                <c:pt idx="324">
                  <c:v>0.347137451171875</c:v>
                </c:pt>
                <c:pt idx="325">
                  <c:v>0.34820556640625</c:v>
                </c:pt>
                <c:pt idx="326">
                  <c:v>0.349273681640625</c:v>
                </c:pt>
                <c:pt idx="327">
                  <c:v>0.350341796875</c:v>
                </c:pt>
                <c:pt idx="328">
                  <c:v>0.351409912109375</c:v>
                </c:pt>
                <c:pt idx="329">
                  <c:v>0.35247802734375</c:v>
                </c:pt>
                <c:pt idx="330">
                  <c:v>0.353546142578125</c:v>
                </c:pt>
                <c:pt idx="331">
                  <c:v>0.3546142578125</c:v>
                </c:pt>
                <c:pt idx="332">
                  <c:v>0.355682373046875</c:v>
                </c:pt>
                <c:pt idx="333">
                  <c:v>0.35675048828125</c:v>
                </c:pt>
                <c:pt idx="334">
                  <c:v>0.357818603515625</c:v>
                </c:pt>
                <c:pt idx="335">
                  <c:v>0.35888671875</c:v>
                </c:pt>
                <c:pt idx="336">
                  <c:v>0.359954833984375</c:v>
                </c:pt>
                <c:pt idx="337">
                  <c:v>0.36102294921875</c:v>
                </c:pt>
                <c:pt idx="338">
                  <c:v>0.362091064453125</c:v>
                </c:pt>
                <c:pt idx="339">
                  <c:v>0.3631591796875</c:v>
                </c:pt>
                <c:pt idx="340">
                  <c:v>0.364227294921875</c:v>
                </c:pt>
                <c:pt idx="341">
                  <c:v>0.36529541015625</c:v>
                </c:pt>
                <c:pt idx="342">
                  <c:v>0.366363525390625</c:v>
                </c:pt>
                <c:pt idx="343">
                  <c:v>0.367431640625</c:v>
                </c:pt>
                <c:pt idx="344">
                  <c:v>0.368499755859375</c:v>
                </c:pt>
                <c:pt idx="345">
                  <c:v>0.36956787109375</c:v>
                </c:pt>
                <c:pt idx="346">
                  <c:v>0.370635986328125</c:v>
                </c:pt>
                <c:pt idx="347">
                  <c:v>0.3717041015625</c:v>
                </c:pt>
                <c:pt idx="348">
                  <c:v>0.372772216796875</c:v>
                </c:pt>
                <c:pt idx="349">
                  <c:v>0.37384033203125</c:v>
                </c:pt>
                <c:pt idx="350">
                  <c:v>0.374908447265625</c:v>
                </c:pt>
                <c:pt idx="351">
                  <c:v>0.3759765625</c:v>
                </c:pt>
                <c:pt idx="352">
                  <c:v>0.377044677734375</c:v>
                </c:pt>
                <c:pt idx="353">
                  <c:v>0.37811279296875</c:v>
                </c:pt>
                <c:pt idx="354">
                  <c:v>0.379180908203125</c:v>
                </c:pt>
                <c:pt idx="355">
                  <c:v>0.3802490234375</c:v>
                </c:pt>
                <c:pt idx="356">
                  <c:v>0.381317138671875</c:v>
                </c:pt>
                <c:pt idx="357">
                  <c:v>0.38238525390625</c:v>
                </c:pt>
                <c:pt idx="358">
                  <c:v>0.383453369140625</c:v>
                </c:pt>
                <c:pt idx="359">
                  <c:v>0.384521484375</c:v>
                </c:pt>
                <c:pt idx="360">
                  <c:v>0.385589599609375</c:v>
                </c:pt>
                <c:pt idx="361">
                  <c:v>0.38665771484375</c:v>
                </c:pt>
                <c:pt idx="362">
                  <c:v>0.387725830078125</c:v>
                </c:pt>
                <c:pt idx="363">
                  <c:v>0.3887939453125</c:v>
                </c:pt>
                <c:pt idx="364">
                  <c:v>0.389862060546875</c:v>
                </c:pt>
                <c:pt idx="365">
                  <c:v>0.39093017578125</c:v>
                </c:pt>
                <c:pt idx="366">
                  <c:v>0.391998291015625</c:v>
                </c:pt>
                <c:pt idx="367">
                  <c:v>0.39306640625</c:v>
                </c:pt>
                <c:pt idx="368">
                  <c:v>0.394134521484375</c:v>
                </c:pt>
                <c:pt idx="369">
                  <c:v>0.39520263671875</c:v>
                </c:pt>
                <c:pt idx="370">
                  <c:v>0.396270751953125</c:v>
                </c:pt>
                <c:pt idx="371">
                  <c:v>0.3973388671875</c:v>
                </c:pt>
                <c:pt idx="372">
                  <c:v>0.398406982421875</c:v>
                </c:pt>
                <c:pt idx="373">
                  <c:v>0.39947509765625</c:v>
                </c:pt>
                <c:pt idx="374">
                  <c:v>0.400543212890625</c:v>
                </c:pt>
                <c:pt idx="375">
                  <c:v>0.401611328125</c:v>
                </c:pt>
                <c:pt idx="376">
                  <c:v>0.402679443359375</c:v>
                </c:pt>
                <c:pt idx="377">
                  <c:v>0.40374755859375</c:v>
                </c:pt>
                <c:pt idx="378">
                  <c:v>0.404815673828125</c:v>
                </c:pt>
                <c:pt idx="379">
                  <c:v>0.4058837890625</c:v>
                </c:pt>
                <c:pt idx="380">
                  <c:v>0.406951904296875</c:v>
                </c:pt>
                <c:pt idx="381">
                  <c:v>0.40802001953125</c:v>
                </c:pt>
                <c:pt idx="382">
                  <c:v>0.409088134765625</c:v>
                </c:pt>
                <c:pt idx="383">
                  <c:v>0.41015625</c:v>
                </c:pt>
                <c:pt idx="384">
                  <c:v>0.411224365234375</c:v>
                </c:pt>
                <c:pt idx="385">
                  <c:v>0.41229248046875</c:v>
                </c:pt>
                <c:pt idx="386">
                  <c:v>0.413360595703125</c:v>
                </c:pt>
                <c:pt idx="387">
                  <c:v>0.4144287109375</c:v>
                </c:pt>
                <c:pt idx="388">
                  <c:v>0.415496826171875</c:v>
                </c:pt>
                <c:pt idx="389">
                  <c:v>0.41656494140625</c:v>
                </c:pt>
                <c:pt idx="390">
                  <c:v>0.417633056640625</c:v>
                </c:pt>
                <c:pt idx="391">
                  <c:v>0.418701171875</c:v>
                </c:pt>
                <c:pt idx="392">
                  <c:v>0.419769287109375</c:v>
                </c:pt>
                <c:pt idx="393">
                  <c:v>0.42083740234375</c:v>
                </c:pt>
                <c:pt idx="394">
                  <c:v>0.421905517578125</c:v>
                </c:pt>
                <c:pt idx="395">
                  <c:v>0.4229736328125</c:v>
                </c:pt>
                <c:pt idx="396">
                  <c:v>0.424041748046875</c:v>
                </c:pt>
                <c:pt idx="397">
                  <c:v>0.42510986328125</c:v>
                </c:pt>
                <c:pt idx="398">
                  <c:v>0.426177978515625</c:v>
                </c:pt>
                <c:pt idx="399">
                  <c:v>0.42724609375</c:v>
                </c:pt>
                <c:pt idx="400">
                  <c:v>0.428314208984375</c:v>
                </c:pt>
                <c:pt idx="401">
                  <c:v>0.42938232421875</c:v>
                </c:pt>
                <c:pt idx="402">
                  <c:v>0.430450439453125</c:v>
                </c:pt>
                <c:pt idx="403">
                  <c:v>0.4315185546875</c:v>
                </c:pt>
                <c:pt idx="404">
                  <c:v>0.432586669921875</c:v>
                </c:pt>
                <c:pt idx="405">
                  <c:v>0.43365478515625</c:v>
                </c:pt>
                <c:pt idx="406">
                  <c:v>0.434722900390625</c:v>
                </c:pt>
                <c:pt idx="407">
                  <c:v>0.435791015625</c:v>
                </c:pt>
                <c:pt idx="408">
                  <c:v>0.436859130859375</c:v>
                </c:pt>
                <c:pt idx="409">
                  <c:v>0.43792724609375</c:v>
                </c:pt>
                <c:pt idx="410">
                  <c:v>0.438995361328125</c:v>
                </c:pt>
                <c:pt idx="411">
                  <c:v>0.4400634765625</c:v>
                </c:pt>
                <c:pt idx="412">
                  <c:v>0.441131591796875</c:v>
                </c:pt>
                <c:pt idx="413">
                  <c:v>0.44219970703125</c:v>
                </c:pt>
                <c:pt idx="414">
                  <c:v>0.443267822265625</c:v>
                </c:pt>
                <c:pt idx="415">
                  <c:v>0.4443359375</c:v>
                </c:pt>
                <c:pt idx="416">
                  <c:v>0.445404052734375</c:v>
                </c:pt>
                <c:pt idx="417">
                  <c:v>0.44647216796875</c:v>
                </c:pt>
                <c:pt idx="418">
                  <c:v>0.447540283203125</c:v>
                </c:pt>
                <c:pt idx="419">
                  <c:v>0.4486083984375</c:v>
                </c:pt>
                <c:pt idx="420">
                  <c:v>0.449676513671875</c:v>
                </c:pt>
                <c:pt idx="421">
                  <c:v>0.45074462890625</c:v>
                </c:pt>
                <c:pt idx="422">
                  <c:v>0.451812744140625</c:v>
                </c:pt>
                <c:pt idx="423">
                  <c:v>0.452880859375</c:v>
                </c:pt>
                <c:pt idx="424">
                  <c:v>0.453948974609375</c:v>
                </c:pt>
                <c:pt idx="425">
                  <c:v>0.45501708984375</c:v>
                </c:pt>
                <c:pt idx="426">
                  <c:v>0.456085205078125</c:v>
                </c:pt>
                <c:pt idx="427">
                  <c:v>0.4571533203125</c:v>
                </c:pt>
                <c:pt idx="428">
                  <c:v>0.458221435546875</c:v>
                </c:pt>
                <c:pt idx="429">
                  <c:v>0.45928955078125</c:v>
                </c:pt>
                <c:pt idx="430">
                  <c:v>0.460357666015625</c:v>
                </c:pt>
                <c:pt idx="431">
                  <c:v>0.46142578125</c:v>
                </c:pt>
                <c:pt idx="432">
                  <c:v>0.462493896484375</c:v>
                </c:pt>
                <c:pt idx="433">
                  <c:v>0.46356201171875</c:v>
                </c:pt>
                <c:pt idx="434">
                  <c:v>0.464630126953125</c:v>
                </c:pt>
                <c:pt idx="435">
                  <c:v>0.4656982421875</c:v>
                </c:pt>
                <c:pt idx="436">
                  <c:v>0.466766357421875</c:v>
                </c:pt>
                <c:pt idx="437">
                  <c:v>0.46783447265625</c:v>
                </c:pt>
                <c:pt idx="438">
                  <c:v>0.468902587890625</c:v>
                </c:pt>
                <c:pt idx="439">
                  <c:v>0.469970703125</c:v>
                </c:pt>
                <c:pt idx="440">
                  <c:v>0.471038818359375</c:v>
                </c:pt>
                <c:pt idx="441">
                  <c:v>0.47210693359375</c:v>
                </c:pt>
                <c:pt idx="442">
                  <c:v>0.473175048828125</c:v>
                </c:pt>
                <c:pt idx="443">
                  <c:v>0.4742431640625</c:v>
                </c:pt>
                <c:pt idx="444">
                  <c:v>0.475311279296875</c:v>
                </c:pt>
                <c:pt idx="445">
                  <c:v>0.47637939453125</c:v>
                </c:pt>
                <c:pt idx="446">
                  <c:v>0.477447509765625</c:v>
                </c:pt>
                <c:pt idx="447">
                  <c:v>0.478515625</c:v>
                </c:pt>
                <c:pt idx="448">
                  <c:v>0.479583740234375</c:v>
                </c:pt>
                <c:pt idx="449">
                  <c:v>0.48065185546875</c:v>
                </c:pt>
                <c:pt idx="450">
                  <c:v>0.481719970703125</c:v>
                </c:pt>
                <c:pt idx="451">
                  <c:v>0.4827880859375</c:v>
                </c:pt>
                <c:pt idx="452">
                  <c:v>0.483856201171875</c:v>
                </c:pt>
                <c:pt idx="453">
                  <c:v>0.48492431640625</c:v>
                </c:pt>
                <c:pt idx="454">
                  <c:v>0.485992431640625</c:v>
                </c:pt>
                <c:pt idx="455">
                  <c:v>0.487060546875</c:v>
                </c:pt>
                <c:pt idx="456">
                  <c:v>0.488128662109375</c:v>
                </c:pt>
                <c:pt idx="457">
                  <c:v>0.48919677734375</c:v>
                </c:pt>
                <c:pt idx="458">
                  <c:v>0.490264892578125</c:v>
                </c:pt>
                <c:pt idx="459">
                  <c:v>0.4913330078125</c:v>
                </c:pt>
                <c:pt idx="460">
                  <c:v>0.492401123046875</c:v>
                </c:pt>
                <c:pt idx="461">
                  <c:v>0.49346923828125</c:v>
                </c:pt>
                <c:pt idx="462">
                  <c:v>0.494537353515625</c:v>
                </c:pt>
                <c:pt idx="463">
                  <c:v>0.49560546875</c:v>
                </c:pt>
                <c:pt idx="464">
                  <c:v>0.496673583984375</c:v>
                </c:pt>
                <c:pt idx="465">
                  <c:v>0.49774169921875</c:v>
                </c:pt>
                <c:pt idx="466">
                  <c:v>0.498809814453125</c:v>
                </c:pt>
                <c:pt idx="467">
                  <c:v>0.4998779296875</c:v>
                </c:pt>
                <c:pt idx="468">
                  <c:v>0.500946044921875</c:v>
                </c:pt>
                <c:pt idx="469">
                  <c:v>0.50201416015625</c:v>
                </c:pt>
                <c:pt idx="470">
                  <c:v>0.503082275390625</c:v>
                </c:pt>
                <c:pt idx="471">
                  <c:v>0.504150390625</c:v>
                </c:pt>
                <c:pt idx="472">
                  <c:v>0.505218505859375</c:v>
                </c:pt>
                <c:pt idx="473">
                  <c:v>0.50628662109375</c:v>
                </c:pt>
                <c:pt idx="474">
                  <c:v>0.507354736328125</c:v>
                </c:pt>
                <c:pt idx="475">
                  <c:v>0.5084228515625</c:v>
                </c:pt>
                <c:pt idx="476">
                  <c:v>0.509490966796875</c:v>
                </c:pt>
                <c:pt idx="477">
                  <c:v>0.51055908203125</c:v>
                </c:pt>
                <c:pt idx="478">
                  <c:v>0.511627197265625</c:v>
                </c:pt>
                <c:pt idx="479">
                  <c:v>0.5126953125</c:v>
                </c:pt>
                <c:pt idx="480">
                  <c:v>0.513763427734375</c:v>
                </c:pt>
                <c:pt idx="481">
                  <c:v>0.51483154296875</c:v>
                </c:pt>
                <c:pt idx="482">
                  <c:v>0.515899658203125</c:v>
                </c:pt>
                <c:pt idx="483">
                  <c:v>0.5169677734375</c:v>
                </c:pt>
                <c:pt idx="484">
                  <c:v>0.518035888671875</c:v>
                </c:pt>
                <c:pt idx="485">
                  <c:v>0.51910400390625</c:v>
                </c:pt>
                <c:pt idx="486">
                  <c:v>0.520172119140625</c:v>
                </c:pt>
                <c:pt idx="487">
                  <c:v>0.521240234375</c:v>
                </c:pt>
                <c:pt idx="488">
                  <c:v>0.522308349609375</c:v>
                </c:pt>
                <c:pt idx="489">
                  <c:v>0.52337646484375</c:v>
                </c:pt>
                <c:pt idx="490">
                  <c:v>0.524444580078125</c:v>
                </c:pt>
                <c:pt idx="491">
                  <c:v>0.5255126953125</c:v>
                </c:pt>
                <c:pt idx="492">
                  <c:v>0.526580810546875</c:v>
                </c:pt>
                <c:pt idx="493">
                  <c:v>0.52764892578125</c:v>
                </c:pt>
                <c:pt idx="494">
                  <c:v>0.528717041015625</c:v>
                </c:pt>
                <c:pt idx="495">
                  <c:v>0.52978515625</c:v>
                </c:pt>
                <c:pt idx="496">
                  <c:v>0.530853271484375</c:v>
                </c:pt>
                <c:pt idx="497">
                  <c:v>0.53192138671875</c:v>
                </c:pt>
                <c:pt idx="498">
                  <c:v>0.532989501953125</c:v>
                </c:pt>
                <c:pt idx="499">
                  <c:v>0.5340576171875</c:v>
                </c:pt>
                <c:pt idx="500">
                  <c:v>0.535125732421875</c:v>
                </c:pt>
                <c:pt idx="501">
                  <c:v>0.53619384765625</c:v>
                </c:pt>
                <c:pt idx="502">
                  <c:v>0.537261962890625</c:v>
                </c:pt>
                <c:pt idx="503">
                  <c:v>0.538330078125</c:v>
                </c:pt>
                <c:pt idx="504">
                  <c:v>0.539398193359375</c:v>
                </c:pt>
                <c:pt idx="505">
                  <c:v>0.54046630859375</c:v>
                </c:pt>
                <c:pt idx="506">
                  <c:v>0.541534423828125</c:v>
                </c:pt>
                <c:pt idx="507">
                  <c:v>0.5426025390625</c:v>
                </c:pt>
                <c:pt idx="508">
                  <c:v>0.543670654296875</c:v>
                </c:pt>
                <c:pt idx="509">
                  <c:v>0.54473876953125</c:v>
                </c:pt>
                <c:pt idx="510">
                  <c:v>0.545806884765625</c:v>
                </c:pt>
                <c:pt idx="511">
                  <c:v>0.546875</c:v>
                </c:pt>
                <c:pt idx="512">
                  <c:v>0.547943115234375</c:v>
                </c:pt>
                <c:pt idx="513">
                  <c:v>0.54901123046875</c:v>
                </c:pt>
                <c:pt idx="514">
                  <c:v>0.550079345703125</c:v>
                </c:pt>
                <c:pt idx="515">
                  <c:v>0.5511474609375</c:v>
                </c:pt>
                <c:pt idx="516">
                  <c:v>0.552215576171875</c:v>
                </c:pt>
                <c:pt idx="517">
                  <c:v>0.55328369140625</c:v>
                </c:pt>
                <c:pt idx="518">
                  <c:v>0.554351806640625</c:v>
                </c:pt>
                <c:pt idx="519">
                  <c:v>0.555419921875</c:v>
                </c:pt>
                <c:pt idx="520">
                  <c:v>0.556488037109375</c:v>
                </c:pt>
                <c:pt idx="521">
                  <c:v>0.55755615234375</c:v>
                </c:pt>
                <c:pt idx="522">
                  <c:v>0.558624267578125</c:v>
                </c:pt>
                <c:pt idx="523">
                  <c:v>0.5596923828125</c:v>
                </c:pt>
                <c:pt idx="524">
                  <c:v>0.560760498046875</c:v>
                </c:pt>
                <c:pt idx="525">
                  <c:v>0.56182861328125</c:v>
                </c:pt>
                <c:pt idx="526">
                  <c:v>0.562896728515625</c:v>
                </c:pt>
                <c:pt idx="527">
                  <c:v>0.56396484375</c:v>
                </c:pt>
                <c:pt idx="528">
                  <c:v>0.565032958984375</c:v>
                </c:pt>
                <c:pt idx="529">
                  <c:v>0.56610107421875</c:v>
                </c:pt>
                <c:pt idx="530">
                  <c:v>0.567169189453125</c:v>
                </c:pt>
                <c:pt idx="531">
                  <c:v>0.5682373046875</c:v>
                </c:pt>
                <c:pt idx="532">
                  <c:v>0.569305419921875</c:v>
                </c:pt>
                <c:pt idx="533">
                  <c:v>0.57037353515625</c:v>
                </c:pt>
                <c:pt idx="534">
                  <c:v>0.571441650390625</c:v>
                </c:pt>
                <c:pt idx="535">
                  <c:v>0.572509765625</c:v>
                </c:pt>
                <c:pt idx="536">
                  <c:v>0.573577880859375</c:v>
                </c:pt>
                <c:pt idx="537">
                  <c:v>0.57464599609375</c:v>
                </c:pt>
                <c:pt idx="538">
                  <c:v>0.575714111328125</c:v>
                </c:pt>
                <c:pt idx="539">
                  <c:v>0.5767822265625</c:v>
                </c:pt>
                <c:pt idx="540">
                  <c:v>0.577850341796875</c:v>
                </c:pt>
                <c:pt idx="541">
                  <c:v>0.57891845703125</c:v>
                </c:pt>
                <c:pt idx="542">
                  <c:v>0.579986572265625</c:v>
                </c:pt>
                <c:pt idx="543">
                  <c:v>0.5810546875</c:v>
                </c:pt>
                <c:pt idx="544">
                  <c:v>0.582122802734375</c:v>
                </c:pt>
                <c:pt idx="545">
                  <c:v>0.58319091796875</c:v>
                </c:pt>
                <c:pt idx="546">
                  <c:v>0.584259033203125</c:v>
                </c:pt>
                <c:pt idx="547">
                  <c:v>0.5853271484375</c:v>
                </c:pt>
                <c:pt idx="548">
                  <c:v>0.586395263671875</c:v>
                </c:pt>
                <c:pt idx="549">
                  <c:v>0.58746337890625</c:v>
                </c:pt>
                <c:pt idx="550">
                  <c:v>0.588531494140625</c:v>
                </c:pt>
                <c:pt idx="551">
                  <c:v>0.589599609375</c:v>
                </c:pt>
                <c:pt idx="552">
                  <c:v>0.590667724609375</c:v>
                </c:pt>
                <c:pt idx="553">
                  <c:v>0.59173583984375</c:v>
                </c:pt>
                <c:pt idx="554">
                  <c:v>0.592803955078125</c:v>
                </c:pt>
                <c:pt idx="555">
                  <c:v>0.5938720703125</c:v>
                </c:pt>
                <c:pt idx="556">
                  <c:v>0.594940185546875</c:v>
                </c:pt>
                <c:pt idx="557">
                  <c:v>0.59600830078125</c:v>
                </c:pt>
                <c:pt idx="558">
                  <c:v>0.597076416015625</c:v>
                </c:pt>
                <c:pt idx="559">
                  <c:v>0.59814453125</c:v>
                </c:pt>
                <c:pt idx="560">
                  <c:v>0.599212646484375</c:v>
                </c:pt>
                <c:pt idx="561">
                  <c:v>0.60028076171875</c:v>
                </c:pt>
                <c:pt idx="562">
                  <c:v>0.601348876953125</c:v>
                </c:pt>
                <c:pt idx="563">
                  <c:v>0.6024169921875</c:v>
                </c:pt>
                <c:pt idx="564">
                  <c:v>0.603485107421875</c:v>
                </c:pt>
                <c:pt idx="565">
                  <c:v>0.60455322265625</c:v>
                </c:pt>
                <c:pt idx="566">
                  <c:v>0.605621337890625</c:v>
                </c:pt>
                <c:pt idx="567">
                  <c:v>0.606689453125</c:v>
                </c:pt>
                <c:pt idx="568">
                  <c:v>0.607757568359375</c:v>
                </c:pt>
                <c:pt idx="569">
                  <c:v>0.60882568359375</c:v>
                </c:pt>
                <c:pt idx="570">
                  <c:v>0.609893798828125</c:v>
                </c:pt>
                <c:pt idx="571">
                  <c:v>0.6109619140625</c:v>
                </c:pt>
                <c:pt idx="572">
                  <c:v>0.612030029296875</c:v>
                </c:pt>
                <c:pt idx="573">
                  <c:v>0.61309814453125</c:v>
                </c:pt>
                <c:pt idx="574">
                  <c:v>0.614166259765625</c:v>
                </c:pt>
                <c:pt idx="575">
                  <c:v>0.615234375</c:v>
                </c:pt>
                <c:pt idx="576">
                  <c:v>0.616302490234375</c:v>
                </c:pt>
                <c:pt idx="577">
                  <c:v>0.61737060546875</c:v>
                </c:pt>
                <c:pt idx="578">
                  <c:v>0.618438720703125</c:v>
                </c:pt>
                <c:pt idx="579">
                  <c:v>0.6195068359375</c:v>
                </c:pt>
                <c:pt idx="580">
                  <c:v>0.620574951171875</c:v>
                </c:pt>
                <c:pt idx="581">
                  <c:v>0.62164306640625</c:v>
                </c:pt>
                <c:pt idx="582">
                  <c:v>0.622711181640625</c:v>
                </c:pt>
                <c:pt idx="583">
                  <c:v>0.623779296875</c:v>
                </c:pt>
                <c:pt idx="584">
                  <c:v>0.624847412109375</c:v>
                </c:pt>
                <c:pt idx="585">
                  <c:v>0.62591552734375</c:v>
                </c:pt>
                <c:pt idx="586">
                  <c:v>0.626983642578125</c:v>
                </c:pt>
                <c:pt idx="587">
                  <c:v>0.6280517578125</c:v>
                </c:pt>
                <c:pt idx="588">
                  <c:v>0.629119873046875</c:v>
                </c:pt>
                <c:pt idx="589">
                  <c:v>0.63018798828125</c:v>
                </c:pt>
                <c:pt idx="590">
                  <c:v>0.631256103515625</c:v>
                </c:pt>
                <c:pt idx="591">
                  <c:v>0.63232421875</c:v>
                </c:pt>
                <c:pt idx="592">
                  <c:v>0.633392333984375</c:v>
                </c:pt>
                <c:pt idx="593">
                  <c:v>0.63446044921875</c:v>
                </c:pt>
                <c:pt idx="594">
                  <c:v>0.635528564453125</c:v>
                </c:pt>
                <c:pt idx="595">
                  <c:v>0.6365966796875</c:v>
                </c:pt>
                <c:pt idx="596">
                  <c:v>0.637664794921875</c:v>
                </c:pt>
                <c:pt idx="597">
                  <c:v>0.63873291015625</c:v>
                </c:pt>
                <c:pt idx="598">
                  <c:v>0.639801025390625</c:v>
                </c:pt>
                <c:pt idx="599">
                  <c:v>0.640869140625</c:v>
                </c:pt>
                <c:pt idx="600">
                  <c:v>0.641937255859375</c:v>
                </c:pt>
                <c:pt idx="601">
                  <c:v>0.64300537109375</c:v>
                </c:pt>
                <c:pt idx="602">
                  <c:v>0.644073486328125</c:v>
                </c:pt>
                <c:pt idx="603">
                  <c:v>0.6451416015625</c:v>
                </c:pt>
                <c:pt idx="604">
                  <c:v>0.646209716796875</c:v>
                </c:pt>
                <c:pt idx="605">
                  <c:v>0.64727783203125</c:v>
                </c:pt>
                <c:pt idx="606">
                  <c:v>0.648345947265625</c:v>
                </c:pt>
                <c:pt idx="607">
                  <c:v>0.6494140625</c:v>
                </c:pt>
                <c:pt idx="608">
                  <c:v>0.650482177734375</c:v>
                </c:pt>
                <c:pt idx="609">
                  <c:v>0.65155029296875</c:v>
                </c:pt>
                <c:pt idx="610">
                  <c:v>0.652618408203125</c:v>
                </c:pt>
                <c:pt idx="611">
                  <c:v>0.6536865234375</c:v>
                </c:pt>
                <c:pt idx="612">
                  <c:v>0.654754638671875</c:v>
                </c:pt>
                <c:pt idx="613">
                  <c:v>0.65582275390625</c:v>
                </c:pt>
                <c:pt idx="614">
                  <c:v>0.656890869140625</c:v>
                </c:pt>
                <c:pt idx="615">
                  <c:v>0.657958984375</c:v>
                </c:pt>
                <c:pt idx="616">
                  <c:v>0.659027099609375</c:v>
                </c:pt>
                <c:pt idx="617">
                  <c:v>0.66009521484375</c:v>
                </c:pt>
                <c:pt idx="618">
                  <c:v>0.661163330078125</c:v>
                </c:pt>
                <c:pt idx="619">
                  <c:v>0.6622314453125</c:v>
                </c:pt>
                <c:pt idx="620">
                  <c:v>0.663299560546875</c:v>
                </c:pt>
                <c:pt idx="621">
                  <c:v>0.66436767578125</c:v>
                </c:pt>
                <c:pt idx="622">
                  <c:v>0.665435791015625</c:v>
                </c:pt>
                <c:pt idx="623">
                  <c:v>0.66650390625</c:v>
                </c:pt>
                <c:pt idx="624">
                  <c:v>0.667572021484375</c:v>
                </c:pt>
                <c:pt idx="625">
                  <c:v>0.66864013671875</c:v>
                </c:pt>
                <c:pt idx="626">
                  <c:v>0.669708251953125</c:v>
                </c:pt>
                <c:pt idx="627">
                  <c:v>0.6707763671875</c:v>
                </c:pt>
                <c:pt idx="628">
                  <c:v>0.671844482421875</c:v>
                </c:pt>
                <c:pt idx="629">
                  <c:v>0.67291259765625</c:v>
                </c:pt>
                <c:pt idx="630">
                  <c:v>0.673980712890625</c:v>
                </c:pt>
                <c:pt idx="631">
                  <c:v>0.675048828125</c:v>
                </c:pt>
                <c:pt idx="632">
                  <c:v>0.676116943359375</c:v>
                </c:pt>
                <c:pt idx="633">
                  <c:v>0.67718505859375</c:v>
                </c:pt>
                <c:pt idx="634">
                  <c:v>0.678253173828125</c:v>
                </c:pt>
                <c:pt idx="635">
                  <c:v>0.6793212890625</c:v>
                </c:pt>
                <c:pt idx="636">
                  <c:v>0.680389404296875</c:v>
                </c:pt>
                <c:pt idx="637">
                  <c:v>0.68145751953125</c:v>
                </c:pt>
                <c:pt idx="638">
                  <c:v>0.682525634765625</c:v>
                </c:pt>
                <c:pt idx="639">
                  <c:v>0.68359375</c:v>
                </c:pt>
                <c:pt idx="640">
                  <c:v>0.684661865234375</c:v>
                </c:pt>
                <c:pt idx="641">
                  <c:v>0.68572998046875</c:v>
                </c:pt>
                <c:pt idx="642">
                  <c:v>0.686798095703125</c:v>
                </c:pt>
                <c:pt idx="643">
                  <c:v>0.6878662109375</c:v>
                </c:pt>
                <c:pt idx="644">
                  <c:v>0.688934326171875</c:v>
                </c:pt>
                <c:pt idx="645">
                  <c:v>0.69000244140625</c:v>
                </c:pt>
                <c:pt idx="646">
                  <c:v>0.691070556640625</c:v>
                </c:pt>
                <c:pt idx="647">
                  <c:v>0.692138671875</c:v>
                </c:pt>
                <c:pt idx="648">
                  <c:v>0.693206787109375</c:v>
                </c:pt>
                <c:pt idx="649">
                  <c:v>0.69427490234375</c:v>
                </c:pt>
                <c:pt idx="650">
                  <c:v>0.695343017578125</c:v>
                </c:pt>
                <c:pt idx="651">
                  <c:v>0.6964111328125</c:v>
                </c:pt>
                <c:pt idx="652">
                  <c:v>0.697479248046875</c:v>
                </c:pt>
                <c:pt idx="653">
                  <c:v>0.69854736328125</c:v>
                </c:pt>
                <c:pt idx="654">
                  <c:v>0.699615478515625</c:v>
                </c:pt>
                <c:pt idx="655">
                  <c:v>0.70068359375</c:v>
                </c:pt>
                <c:pt idx="656">
                  <c:v>0.701751708984375</c:v>
                </c:pt>
                <c:pt idx="657">
                  <c:v>0.70281982421875</c:v>
                </c:pt>
                <c:pt idx="658">
                  <c:v>0.703887939453125</c:v>
                </c:pt>
                <c:pt idx="659">
                  <c:v>0.7049560546875</c:v>
                </c:pt>
                <c:pt idx="660">
                  <c:v>0.706024169921875</c:v>
                </c:pt>
                <c:pt idx="661">
                  <c:v>0.70709228515625</c:v>
                </c:pt>
                <c:pt idx="662">
                  <c:v>0.708160400390625</c:v>
                </c:pt>
                <c:pt idx="663">
                  <c:v>0.709228515625</c:v>
                </c:pt>
                <c:pt idx="664">
                  <c:v>0.710296630859375</c:v>
                </c:pt>
                <c:pt idx="665">
                  <c:v>0.71136474609375</c:v>
                </c:pt>
                <c:pt idx="666">
                  <c:v>0.712432861328125</c:v>
                </c:pt>
                <c:pt idx="667">
                  <c:v>0.7135009765625</c:v>
                </c:pt>
                <c:pt idx="668">
                  <c:v>0.714569091796875</c:v>
                </c:pt>
                <c:pt idx="669">
                  <c:v>0.71563720703125</c:v>
                </c:pt>
                <c:pt idx="670">
                  <c:v>0.716705322265625</c:v>
                </c:pt>
                <c:pt idx="671">
                  <c:v>0.7177734375</c:v>
                </c:pt>
                <c:pt idx="672">
                  <c:v>0.718841552734375</c:v>
                </c:pt>
                <c:pt idx="673">
                  <c:v>0.71990966796875</c:v>
                </c:pt>
                <c:pt idx="674">
                  <c:v>0.720977783203125</c:v>
                </c:pt>
                <c:pt idx="675">
                  <c:v>0.7220458984375</c:v>
                </c:pt>
                <c:pt idx="676">
                  <c:v>0.723114013671875</c:v>
                </c:pt>
                <c:pt idx="677">
                  <c:v>0.72418212890625</c:v>
                </c:pt>
                <c:pt idx="678">
                  <c:v>0.725250244140625</c:v>
                </c:pt>
                <c:pt idx="679">
                  <c:v>0.726318359375</c:v>
                </c:pt>
                <c:pt idx="680">
                  <c:v>0.727386474609375</c:v>
                </c:pt>
                <c:pt idx="681">
                  <c:v>0.72845458984375</c:v>
                </c:pt>
                <c:pt idx="682">
                  <c:v>0.729522705078125</c:v>
                </c:pt>
                <c:pt idx="683">
                  <c:v>0.7305908203125</c:v>
                </c:pt>
                <c:pt idx="684">
                  <c:v>0.731658935546875</c:v>
                </c:pt>
                <c:pt idx="685">
                  <c:v>0.73272705078125</c:v>
                </c:pt>
                <c:pt idx="686">
                  <c:v>0.733795166015625</c:v>
                </c:pt>
                <c:pt idx="687">
                  <c:v>0.73486328125</c:v>
                </c:pt>
                <c:pt idx="688">
                  <c:v>0.735931396484375</c:v>
                </c:pt>
                <c:pt idx="689">
                  <c:v>0.73699951171875</c:v>
                </c:pt>
                <c:pt idx="690">
                  <c:v>0.738067626953125</c:v>
                </c:pt>
                <c:pt idx="691">
                  <c:v>0.7391357421875</c:v>
                </c:pt>
                <c:pt idx="692">
                  <c:v>0.740203857421875</c:v>
                </c:pt>
                <c:pt idx="693">
                  <c:v>0.74127197265625</c:v>
                </c:pt>
                <c:pt idx="694">
                  <c:v>0.742340087890625</c:v>
                </c:pt>
                <c:pt idx="695">
                  <c:v>0.743408203125</c:v>
                </c:pt>
                <c:pt idx="696">
                  <c:v>0.744476318359375</c:v>
                </c:pt>
                <c:pt idx="697">
                  <c:v>0.74554443359375</c:v>
                </c:pt>
                <c:pt idx="698">
                  <c:v>0.746612548828125</c:v>
                </c:pt>
                <c:pt idx="699">
                  <c:v>0.7476806640625</c:v>
                </c:pt>
                <c:pt idx="700">
                  <c:v>0.748748779296875</c:v>
                </c:pt>
                <c:pt idx="701">
                  <c:v>0.74981689453125</c:v>
                </c:pt>
                <c:pt idx="702">
                  <c:v>0.750885009765625</c:v>
                </c:pt>
                <c:pt idx="703">
                  <c:v>0.751953125</c:v>
                </c:pt>
                <c:pt idx="704">
                  <c:v>0.753021240234375</c:v>
                </c:pt>
                <c:pt idx="705">
                  <c:v>0.75408935546875</c:v>
                </c:pt>
                <c:pt idx="706">
                  <c:v>0.755157470703125</c:v>
                </c:pt>
                <c:pt idx="707">
                  <c:v>0.7562255859375</c:v>
                </c:pt>
                <c:pt idx="708">
                  <c:v>0.757293701171875</c:v>
                </c:pt>
                <c:pt idx="709">
                  <c:v>0.75836181640625</c:v>
                </c:pt>
                <c:pt idx="710">
                  <c:v>0.759429931640625</c:v>
                </c:pt>
                <c:pt idx="711">
                  <c:v>0.760498046875</c:v>
                </c:pt>
                <c:pt idx="712">
                  <c:v>0.761566162109375</c:v>
                </c:pt>
                <c:pt idx="713">
                  <c:v>0.76263427734375</c:v>
                </c:pt>
                <c:pt idx="714">
                  <c:v>0.763702392578125</c:v>
                </c:pt>
                <c:pt idx="715">
                  <c:v>0.7647705078125</c:v>
                </c:pt>
                <c:pt idx="716">
                  <c:v>0.765838623046875</c:v>
                </c:pt>
                <c:pt idx="717">
                  <c:v>0.76690673828125</c:v>
                </c:pt>
                <c:pt idx="718">
                  <c:v>0.767974853515625</c:v>
                </c:pt>
                <c:pt idx="719">
                  <c:v>0.76904296875</c:v>
                </c:pt>
                <c:pt idx="720">
                  <c:v>0.770111083984375</c:v>
                </c:pt>
                <c:pt idx="721">
                  <c:v>0.77117919921875</c:v>
                </c:pt>
                <c:pt idx="722">
                  <c:v>0.772247314453125</c:v>
                </c:pt>
                <c:pt idx="723">
                  <c:v>0.7733154296875</c:v>
                </c:pt>
                <c:pt idx="724">
                  <c:v>0.774383544921875</c:v>
                </c:pt>
                <c:pt idx="725">
                  <c:v>0.77545166015625</c:v>
                </c:pt>
                <c:pt idx="726">
                  <c:v>0.776519775390625</c:v>
                </c:pt>
                <c:pt idx="727">
                  <c:v>0.777587890625</c:v>
                </c:pt>
                <c:pt idx="728">
                  <c:v>0.778656005859375</c:v>
                </c:pt>
                <c:pt idx="729">
                  <c:v>0.77972412109375</c:v>
                </c:pt>
                <c:pt idx="730">
                  <c:v>0.780792236328125</c:v>
                </c:pt>
                <c:pt idx="731">
                  <c:v>0.7818603515625</c:v>
                </c:pt>
                <c:pt idx="732">
                  <c:v>0.782928466796875</c:v>
                </c:pt>
                <c:pt idx="733">
                  <c:v>0.78399658203125</c:v>
                </c:pt>
                <c:pt idx="734">
                  <c:v>0.785064697265625</c:v>
                </c:pt>
                <c:pt idx="735">
                  <c:v>0.7861328125</c:v>
                </c:pt>
                <c:pt idx="736">
                  <c:v>0.787200927734375</c:v>
                </c:pt>
                <c:pt idx="737">
                  <c:v>0.78826904296875</c:v>
                </c:pt>
                <c:pt idx="738">
                  <c:v>0.789337158203125</c:v>
                </c:pt>
                <c:pt idx="739">
                  <c:v>0.7904052734375</c:v>
                </c:pt>
                <c:pt idx="740">
                  <c:v>0.791473388671875</c:v>
                </c:pt>
                <c:pt idx="741">
                  <c:v>0.79254150390625</c:v>
                </c:pt>
                <c:pt idx="742">
                  <c:v>0.793609619140625</c:v>
                </c:pt>
                <c:pt idx="743">
                  <c:v>0.794677734375</c:v>
                </c:pt>
                <c:pt idx="744">
                  <c:v>0.795745849609375</c:v>
                </c:pt>
                <c:pt idx="745">
                  <c:v>0.79681396484375</c:v>
                </c:pt>
                <c:pt idx="746">
                  <c:v>0.797882080078125</c:v>
                </c:pt>
                <c:pt idx="747">
                  <c:v>0.7989501953125</c:v>
                </c:pt>
                <c:pt idx="748">
                  <c:v>0.800018310546875</c:v>
                </c:pt>
                <c:pt idx="749">
                  <c:v>0.7989501953125</c:v>
                </c:pt>
                <c:pt idx="750">
                  <c:v>0.797882080078125</c:v>
                </c:pt>
                <c:pt idx="751">
                  <c:v>0.79681396484375</c:v>
                </c:pt>
                <c:pt idx="752">
                  <c:v>0.795745849609375</c:v>
                </c:pt>
                <c:pt idx="753">
                  <c:v>0.794677734375</c:v>
                </c:pt>
                <c:pt idx="754">
                  <c:v>0.793609619140625</c:v>
                </c:pt>
                <c:pt idx="755">
                  <c:v>0.79254150390625</c:v>
                </c:pt>
                <c:pt idx="756">
                  <c:v>0.791473388671875</c:v>
                </c:pt>
                <c:pt idx="757">
                  <c:v>0.7904052734375</c:v>
                </c:pt>
                <c:pt idx="758">
                  <c:v>0.789337158203125</c:v>
                </c:pt>
                <c:pt idx="759">
                  <c:v>0.78826904296875</c:v>
                </c:pt>
                <c:pt idx="760">
                  <c:v>0.787200927734375</c:v>
                </c:pt>
                <c:pt idx="761">
                  <c:v>0.7861328125</c:v>
                </c:pt>
                <c:pt idx="762">
                  <c:v>0.785064697265625</c:v>
                </c:pt>
                <c:pt idx="763">
                  <c:v>0.78399658203125</c:v>
                </c:pt>
                <c:pt idx="764">
                  <c:v>0.782928466796875</c:v>
                </c:pt>
                <c:pt idx="765">
                  <c:v>0.7818603515625</c:v>
                </c:pt>
                <c:pt idx="766">
                  <c:v>0.780792236328125</c:v>
                </c:pt>
                <c:pt idx="767">
                  <c:v>0.77972412109375</c:v>
                </c:pt>
                <c:pt idx="768">
                  <c:v>0.778656005859375</c:v>
                </c:pt>
                <c:pt idx="769">
                  <c:v>0.777587890625</c:v>
                </c:pt>
                <c:pt idx="770">
                  <c:v>0.776519775390625</c:v>
                </c:pt>
                <c:pt idx="771">
                  <c:v>0.77545166015625</c:v>
                </c:pt>
                <c:pt idx="772">
                  <c:v>0.774383544921875</c:v>
                </c:pt>
                <c:pt idx="773">
                  <c:v>0.7733154296875</c:v>
                </c:pt>
                <c:pt idx="774">
                  <c:v>0.772247314453125</c:v>
                </c:pt>
                <c:pt idx="775">
                  <c:v>0.77117919921875</c:v>
                </c:pt>
                <c:pt idx="776">
                  <c:v>0.770111083984375</c:v>
                </c:pt>
                <c:pt idx="777">
                  <c:v>0.76904296875</c:v>
                </c:pt>
                <c:pt idx="778">
                  <c:v>0.767974853515625</c:v>
                </c:pt>
                <c:pt idx="779">
                  <c:v>0.76690673828125</c:v>
                </c:pt>
                <c:pt idx="780">
                  <c:v>0.765838623046875</c:v>
                </c:pt>
                <c:pt idx="781">
                  <c:v>0.7647705078125</c:v>
                </c:pt>
                <c:pt idx="782">
                  <c:v>0.763702392578125</c:v>
                </c:pt>
                <c:pt idx="783">
                  <c:v>0.76263427734375</c:v>
                </c:pt>
                <c:pt idx="784">
                  <c:v>0.761566162109375</c:v>
                </c:pt>
                <c:pt idx="785">
                  <c:v>0.760498046875</c:v>
                </c:pt>
                <c:pt idx="786">
                  <c:v>0.759429931640625</c:v>
                </c:pt>
                <c:pt idx="787">
                  <c:v>0.75836181640625</c:v>
                </c:pt>
                <c:pt idx="788">
                  <c:v>0.757293701171875</c:v>
                </c:pt>
                <c:pt idx="789">
                  <c:v>0.7562255859375</c:v>
                </c:pt>
                <c:pt idx="790">
                  <c:v>0.755157470703125</c:v>
                </c:pt>
                <c:pt idx="791">
                  <c:v>0.75408935546875</c:v>
                </c:pt>
                <c:pt idx="792">
                  <c:v>0.753021240234375</c:v>
                </c:pt>
                <c:pt idx="793">
                  <c:v>0.751953125</c:v>
                </c:pt>
                <c:pt idx="794">
                  <c:v>0.750885009765625</c:v>
                </c:pt>
                <c:pt idx="795">
                  <c:v>0.74981689453125</c:v>
                </c:pt>
                <c:pt idx="796">
                  <c:v>0.748748779296875</c:v>
                </c:pt>
                <c:pt idx="797">
                  <c:v>0.7476806640625</c:v>
                </c:pt>
                <c:pt idx="798">
                  <c:v>0.746612548828125</c:v>
                </c:pt>
                <c:pt idx="799">
                  <c:v>0.74554443359375</c:v>
                </c:pt>
                <c:pt idx="800">
                  <c:v>0.744476318359375</c:v>
                </c:pt>
                <c:pt idx="801">
                  <c:v>0.743408203125</c:v>
                </c:pt>
                <c:pt idx="802">
                  <c:v>0.742340087890625</c:v>
                </c:pt>
                <c:pt idx="803">
                  <c:v>0.74127197265625</c:v>
                </c:pt>
                <c:pt idx="804">
                  <c:v>0.740203857421875</c:v>
                </c:pt>
                <c:pt idx="805">
                  <c:v>0.7391357421875</c:v>
                </c:pt>
                <c:pt idx="806">
                  <c:v>0.738067626953125</c:v>
                </c:pt>
                <c:pt idx="807">
                  <c:v>0.73699951171875</c:v>
                </c:pt>
                <c:pt idx="808">
                  <c:v>0.735931396484375</c:v>
                </c:pt>
                <c:pt idx="809">
                  <c:v>0.73486328125</c:v>
                </c:pt>
                <c:pt idx="810">
                  <c:v>0.733795166015625</c:v>
                </c:pt>
                <c:pt idx="811">
                  <c:v>0.73272705078125</c:v>
                </c:pt>
                <c:pt idx="812">
                  <c:v>0.731658935546875</c:v>
                </c:pt>
                <c:pt idx="813">
                  <c:v>0.7305908203125</c:v>
                </c:pt>
                <c:pt idx="814">
                  <c:v>0.729522705078125</c:v>
                </c:pt>
                <c:pt idx="815">
                  <c:v>0.72845458984375</c:v>
                </c:pt>
                <c:pt idx="816">
                  <c:v>0.727386474609375</c:v>
                </c:pt>
                <c:pt idx="817">
                  <c:v>0.726318359375</c:v>
                </c:pt>
                <c:pt idx="818">
                  <c:v>0.725250244140625</c:v>
                </c:pt>
                <c:pt idx="819">
                  <c:v>0.72418212890625</c:v>
                </c:pt>
                <c:pt idx="820">
                  <c:v>0.723114013671875</c:v>
                </c:pt>
                <c:pt idx="821">
                  <c:v>0.7220458984375</c:v>
                </c:pt>
                <c:pt idx="822">
                  <c:v>0.720977783203125</c:v>
                </c:pt>
                <c:pt idx="823">
                  <c:v>0.71990966796875</c:v>
                </c:pt>
                <c:pt idx="824">
                  <c:v>0.718841552734375</c:v>
                </c:pt>
                <c:pt idx="825">
                  <c:v>0.7177734375</c:v>
                </c:pt>
                <c:pt idx="826">
                  <c:v>0.716705322265625</c:v>
                </c:pt>
                <c:pt idx="827">
                  <c:v>0.71563720703125</c:v>
                </c:pt>
                <c:pt idx="828">
                  <c:v>0.714569091796875</c:v>
                </c:pt>
                <c:pt idx="829">
                  <c:v>0.7135009765625</c:v>
                </c:pt>
                <c:pt idx="830">
                  <c:v>0.712432861328125</c:v>
                </c:pt>
                <c:pt idx="831">
                  <c:v>0.71136474609375</c:v>
                </c:pt>
                <c:pt idx="832">
                  <c:v>0.710296630859375</c:v>
                </c:pt>
                <c:pt idx="833">
                  <c:v>0.709228515625</c:v>
                </c:pt>
                <c:pt idx="834">
                  <c:v>0.708160400390625</c:v>
                </c:pt>
                <c:pt idx="835">
                  <c:v>0.70709228515625</c:v>
                </c:pt>
                <c:pt idx="836">
                  <c:v>0.706024169921875</c:v>
                </c:pt>
                <c:pt idx="837">
                  <c:v>0.7049560546875</c:v>
                </c:pt>
                <c:pt idx="838">
                  <c:v>0.703887939453125</c:v>
                </c:pt>
                <c:pt idx="839">
                  <c:v>0.70281982421875</c:v>
                </c:pt>
                <c:pt idx="840">
                  <c:v>0.701751708984375</c:v>
                </c:pt>
                <c:pt idx="841">
                  <c:v>0.70068359375</c:v>
                </c:pt>
                <c:pt idx="842">
                  <c:v>0.699615478515625</c:v>
                </c:pt>
                <c:pt idx="843">
                  <c:v>0.69854736328125</c:v>
                </c:pt>
                <c:pt idx="844">
                  <c:v>0.697479248046875</c:v>
                </c:pt>
                <c:pt idx="845">
                  <c:v>0.6964111328125</c:v>
                </c:pt>
                <c:pt idx="846">
                  <c:v>0.695343017578125</c:v>
                </c:pt>
                <c:pt idx="847">
                  <c:v>0.69427490234375</c:v>
                </c:pt>
                <c:pt idx="848">
                  <c:v>0.693206787109375</c:v>
                </c:pt>
                <c:pt idx="849">
                  <c:v>0.692138671875</c:v>
                </c:pt>
                <c:pt idx="850">
                  <c:v>0.691070556640625</c:v>
                </c:pt>
                <c:pt idx="851">
                  <c:v>0.69000244140625</c:v>
                </c:pt>
                <c:pt idx="852">
                  <c:v>0.688934326171875</c:v>
                </c:pt>
                <c:pt idx="853">
                  <c:v>0.6878662109375</c:v>
                </c:pt>
                <c:pt idx="854">
                  <c:v>0.686798095703125</c:v>
                </c:pt>
                <c:pt idx="855">
                  <c:v>0.68572998046875</c:v>
                </c:pt>
                <c:pt idx="856">
                  <c:v>0.684661865234375</c:v>
                </c:pt>
                <c:pt idx="857">
                  <c:v>0.68359375</c:v>
                </c:pt>
                <c:pt idx="858">
                  <c:v>0.682525634765625</c:v>
                </c:pt>
                <c:pt idx="859">
                  <c:v>0.68145751953125</c:v>
                </c:pt>
                <c:pt idx="860">
                  <c:v>0.680389404296875</c:v>
                </c:pt>
                <c:pt idx="861">
                  <c:v>0.6793212890625</c:v>
                </c:pt>
                <c:pt idx="862">
                  <c:v>0.678253173828125</c:v>
                </c:pt>
                <c:pt idx="863">
                  <c:v>0.67718505859375</c:v>
                </c:pt>
                <c:pt idx="864">
                  <c:v>0.676116943359375</c:v>
                </c:pt>
                <c:pt idx="865">
                  <c:v>0.675048828125</c:v>
                </c:pt>
                <c:pt idx="866">
                  <c:v>0.673980712890625</c:v>
                </c:pt>
                <c:pt idx="867">
                  <c:v>0.67291259765625</c:v>
                </c:pt>
                <c:pt idx="868">
                  <c:v>0.671844482421875</c:v>
                </c:pt>
                <c:pt idx="869">
                  <c:v>0.6707763671875</c:v>
                </c:pt>
                <c:pt idx="870">
                  <c:v>0.669708251953125</c:v>
                </c:pt>
                <c:pt idx="871">
                  <c:v>0.66864013671875</c:v>
                </c:pt>
                <c:pt idx="872">
                  <c:v>0.667572021484375</c:v>
                </c:pt>
                <c:pt idx="873">
                  <c:v>0.66650390625</c:v>
                </c:pt>
                <c:pt idx="874">
                  <c:v>0.665435791015625</c:v>
                </c:pt>
                <c:pt idx="875">
                  <c:v>0.66436767578125</c:v>
                </c:pt>
                <c:pt idx="876">
                  <c:v>0.663299560546875</c:v>
                </c:pt>
                <c:pt idx="877">
                  <c:v>0.6622314453125</c:v>
                </c:pt>
                <c:pt idx="878">
                  <c:v>0.661163330078125</c:v>
                </c:pt>
                <c:pt idx="879">
                  <c:v>0.66009521484375</c:v>
                </c:pt>
                <c:pt idx="880">
                  <c:v>0.659027099609375</c:v>
                </c:pt>
                <c:pt idx="881">
                  <c:v>0.657958984375</c:v>
                </c:pt>
                <c:pt idx="882">
                  <c:v>0.656890869140625</c:v>
                </c:pt>
                <c:pt idx="883">
                  <c:v>0.65582275390625</c:v>
                </c:pt>
                <c:pt idx="884">
                  <c:v>0.654754638671875</c:v>
                </c:pt>
                <c:pt idx="885">
                  <c:v>0.6536865234375</c:v>
                </c:pt>
                <c:pt idx="886">
                  <c:v>0.652618408203125</c:v>
                </c:pt>
                <c:pt idx="887">
                  <c:v>0.65155029296875</c:v>
                </c:pt>
                <c:pt idx="888">
                  <c:v>0.650482177734375</c:v>
                </c:pt>
                <c:pt idx="889">
                  <c:v>0.6494140625</c:v>
                </c:pt>
                <c:pt idx="890">
                  <c:v>0.648345947265625</c:v>
                </c:pt>
                <c:pt idx="891">
                  <c:v>0.64727783203125</c:v>
                </c:pt>
                <c:pt idx="892">
                  <c:v>0.646209716796875</c:v>
                </c:pt>
                <c:pt idx="893">
                  <c:v>0.6451416015625</c:v>
                </c:pt>
                <c:pt idx="894">
                  <c:v>0.644073486328125</c:v>
                </c:pt>
                <c:pt idx="895">
                  <c:v>0.64300537109375</c:v>
                </c:pt>
                <c:pt idx="896">
                  <c:v>0.641937255859375</c:v>
                </c:pt>
                <c:pt idx="897">
                  <c:v>0.640869140625</c:v>
                </c:pt>
                <c:pt idx="898">
                  <c:v>0.639801025390625</c:v>
                </c:pt>
                <c:pt idx="899">
                  <c:v>0.63873291015625</c:v>
                </c:pt>
                <c:pt idx="900">
                  <c:v>0.637664794921875</c:v>
                </c:pt>
                <c:pt idx="901">
                  <c:v>0.6365966796875</c:v>
                </c:pt>
                <c:pt idx="902">
                  <c:v>0.635528564453125</c:v>
                </c:pt>
                <c:pt idx="903">
                  <c:v>0.63446044921875</c:v>
                </c:pt>
                <c:pt idx="904">
                  <c:v>0.633392333984375</c:v>
                </c:pt>
                <c:pt idx="905">
                  <c:v>0.63232421875</c:v>
                </c:pt>
                <c:pt idx="906">
                  <c:v>0.631256103515625</c:v>
                </c:pt>
                <c:pt idx="907">
                  <c:v>0.63018798828125</c:v>
                </c:pt>
                <c:pt idx="908">
                  <c:v>0.629119873046875</c:v>
                </c:pt>
                <c:pt idx="909">
                  <c:v>0.6280517578125</c:v>
                </c:pt>
                <c:pt idx="910">
                  <c:v>0.626983642578125</c:v>
                </c:pt>
                <c:pt idx="911">
                  <c:v>0.62591552734375</c:v>
                </c:pt>
                <c:pt idx="912">
                  <c:v>0.624847412109375</c:v>
                </c:pt>
                <c:pt idx="913">
                  <c:v>0.623779296875</c:v>
                </c:pt>
                <c:pt idx="914">
                  <c:v>0.622711181640625</c:v>
                </c:pt>
                <c:pt idx="915">
                  <c:v>0.62164306640625</c:v>
                </c:pt>
                <c:pt idx="916">
                  <c:v>0.620574951171875</c:v>
                </c:pt>
                <c:pt idx="917">
                  <c:v>0.6195068359375</c:v>
                </c:pt>
                <c:pt idx="918">
                  <c:v>0.618438720703125</c:v>
                </c:pt>
                <c:pt idx="919">
                  <c:v>0.61737060546875</c:v>
                </c:pt>
                <c:pt idx="920">
                  <c:v>0.616302490234375</c:v>
                </c:pt>
                <c:pt idx="921">
                  <c:v>0.615234375</c:v>
                </c:pt>
                <c:pt idx="922">
                  <c:v>0.614166259765625</c:v>
                </c:pt>
                <c:pt idx="923">
                  <c:v>0.61309814453125</c:v>
                </c:pt>
                <c:pt idx="924">
                  <c:v>0.612030029296875</c:v>
                </c:pt>
                <c:pt idx="925">
                  <c:v>0.6109619140625</c:v>
                </c:pt>
                <c:pt idx="926">
                  <c:v>0.609893798828125</c:v>
                </c:pt>
                <c:pt idx="927">
                  <c:v>0.60882568359375</c:v>
                </c:pt>
                <c:pt idx="928">
                  <c:v>0.607757568359375</c:v>
                </c:pt>
                <c:pt idx="929">
                  <c:v>0.606689453125</c:v>
                </c:pt>
                <c:pt idx="930">
                  <c:v>0.605621337890625</c:v>
                </c:pt>
                <c:pt idx="931">
                  <c:v>0.60455322265625</c:v>
                </c:pt>
                <c:pt idx="932">
                  <c:v>0.603485107421875</c:v>
                </c:pt>
                <c:pt idx="933">
                  <c:v>0.6024169921875</c:v>
                </c:pt>
                <c:pt idx="934">
                  <c:v>0.601348876953125</c:v>
                </c:pt>
                <c:pt idx="935">
                  <c:v>0.60028076171875</c:v>
                </c:pt>
                <c:pt idx="936">
                  <c:v>0.599212646484375</c:v>
                </c:pt>
                <c:pt idx="937">
                  <c:v>0.59814453125</c:v>
                </c:pt>
                <c:pt idx="938">
                  <c:v>0.597076416015625</c:v>
                </c:pt>
                <c:pt idx="939">
                  <c:v>0.59600830078125</c:v>
                </c:pt>
                <c:pt idx="940">
                  <c:v>0.594940185546875</c:v>
                </c:pt>
                <c:pt idx="941">
                  <c:v>0.5938720703125</c:v>
                </c:pt>
                <c:pt idx="942">
                  <c:v>0.592803955078125</c:v>
                </c:pt>
                <c:pt idx="943">
                  <c:v>0.59173583984375</c:v>
                </c:pt>
                <c:pt idx="944">
                  <c:v>0.590667724609375</c:v>
                </c:pt>
                <c:pt idx="945">
                  <c:v>0.589599609375</c:v>
                </c:pt>
                <c:pt idx="946">
                  <c:v>0.588531494140625</c:v>
                </c:pt>
                <c:pt idx="947">
                  <c:v>0.58746337890625</c:v>
                </c:pt>
                <c:pt idx="948">
                  <c:v>0.586395263671875</c:v>
                </c:pt>
                <c:pt idx="949">
                  <c:v>0.5853271484375</c:v>
                </c:pt>
                <c:pt idx="950">
                  <c:v>0.584259033203125</c:v>
                </c:pt>
                <c:pt idx="951">
                  <c:v>0.58319091796875</c:v>
                </c:pt>
                <c:pt idx="952">
                  <c:v>0.582122802734375</c:v>
                </c:pt>
                <c:pt idx="953">
                  <c:v>0.5810546875</c:v>
                </c:pt>
                <c:pt idx="954">
                  <c:v>0.579986572265625</c:v>
                </c:pt>
                <c:pt idx="955">
                  <c:v>0.57891845703125</c:v>
                </c:pt>
                <c:pt idx="956">
                  <c:v>0.577850341796875</c:v>
                </c:pt>
                <c:pt idx="957">
                  <c:v>0.5767822265625</c:v>
                </c:pt>
                <c:pt idx="958">
                  <c:v>0.575714111328125</c:v>
                </c:pt>
                <c:pt idx="959">
                  <c:v>0.57464599609375</c:v>
                </c:pt>
                <c:pt idx="960">
                  <c:v>0.573577880859375</c:v>
                </c:pt>
                <c:pt idx="961">
                  <c:v>0.572509765625</c:v>
                </c:pt>
                <c:pt idx="962">
                  <c:v>0.571441650390625</c:v>
                </c:pt>
                <c:pt idx="963">
                  <c:v>0.57037353515625</c:v>
                </c:pt>
                <c:pt idx="964">
                  <c:v>0.569305419921875</c:v>
                </c:pt>
                <c:pt idx="965">
                  <c:v>0.5682373046875</c:v>
                </c:pt>
                <c:pt idx="966">
                  <c:v>0.567169189453125</c:v>
                </c:pt>
                <c:pt idx="967">
                  <c:v>0.56610107421875</c:v>
                </c:pt>
                <c:pt idx="968">
                  <c:v>0.565032958984375</c:v>
                </c:pt>
                <c:pt idx="969">
                  <c:v>0.56396484375</c:v>
                </c:pt>
                <c:pt idx="970">
                  <c:v>0.562896728515625</c:v>
                </c:pt>
                <c:pt idx="971">
                  <c:v>0.56182861328125</c:v>
                </c:pt>
                <c:pt idx="972">
                  <c:v>0.560760498046875</c:v>
                </c:pt>
                <c:pt idx="973">
                  <c:v>0.5596923828125</c:v>
                </c:pt>
                <c:pt idx="974">
                  <c:v>0.558624267578125</c:v>
                </c:pt>
                <c:pt idx="975">
                  <c:v>0.55755615234375</c:v>
                </c:pt>
                <c:pt idx="976">
                  <c:v>0.556488037109375</c:v>
                </c:pt>
                <c:pt idx="977">
                  <c:v>0.555419921875</c:v>
                </c:pt>
                <c:pt idx="978">
                  <c:v>0.554351806640625</c:v>
                </c:pt>
                <c:pt idx="979">
                  <c:v>0.55328369140625</c:v>
                </c:pt>
                <c:pt idx="980">
                  <c:v>0.552215576171875</c:v>
                </c:pt>
                <c:pt idx="981">
                  <c:v>0.5511474609375</c:v>
                </c:pt>
                <c:pt idx="982">
                  <c:v>0.550079345703125</c:v>
                </c:pt>
                <c:pt idx="983">
                  <c:v>0.54901123046875</c:v>
                </c:pt>
                <c:pt idx="984">
                  <c:v>0.547943115234375</c:v>
                </c:pt>
                <c:pt idx="985">
                  <c:v>0.546875</c:v>
                </c:pt>
                <c:pt idx="986">
                  <c:v>0.545806884765625</c:v>
                </c:pt>
                <c:pt idx="987">
                  <c:v>0.54473876953125</c:v>
                </c:pt>
                <c:pt idx="988">
                  <c:v>0.543670654296875</c:v>
                </c:pt>
                <c:pt idx="989">
                  <c:v>0.5426025390625</c:v>
                </c:pt>
                <c:pt idx="990">
                  <c:v>0.541534423828125</c:v>
                </c:pt>
                <c:pt idx="991">
                  <c:v>0.54046630859375</c:v>
                </c:pt>
                <c:pt idx="992">
                  <c:v>0.539398193359375</c:v>
                </c:pt>
                <c:pt idx="993">
                  <c:v>0.538330078125</c:v>
                </c:pt>
                <c:pt idx="994">
                  <c:v>0.537261962890625</c:v>
                </c:pt>
                <c:pt idx="995">
                  <c:v>0.53619384765625</c:v>
                </c:pt>
                <c:pt idx="996">
                  <c:v>0.535125732421875</c:v>
                </c:pt>
                <c:pt idx="997">
                  <c:v>0.5340576171875</c:v>
                </c:pt>
                <c:pt idx="998">
                  <c:v>0.532989501953125</c:v>
                </c:pt>
                <c:pt idx="999">
                  <c:v>0.53192138671875</c:v>
                </c:pt>
                <c:pt idx="1000">
                  <c:v>0.530853271484375</c:v>
                </c:pt>
                <c:pt idx="1001">
                  <c:v>0.52978515625</c:v>
                </c:pt>
                <c:pt idx="1002">
                  <c:v>0.528717041015625</c:v>
                </c:pt>
                <c:pt idx="1003">
                  <c:v>0.52764892578125</c:v>
                </c:pt>
                <c:pt idx="1004">
                  <c:v>0.526580810546875</c:v>
                </c:pt>
                <c:pt idx="1005">
                  <c:v>0.5255126953125</c:v>
                </c:pt>
                <c:pt idx="1006">
                  <c:v>0.524444580078125</c:v>
                </c:pt>
                <c:pt idx="1007">
                  <c:v>0.52337646484375</c:v>
                </c:pt>
                <c:pt idx="1008">
                  <c:v>0.522308349609375</c:v>
                </c:pt>
                <c:pt idx="1009">
                  <c:v>0.521240234375</c:v>
                </c:pt>
                <c:pt idx="1010">
                  <c:v>0.520172119140625</c:v>
                </c:pt>
                <c:pt idx="1011">
                  <c:v>0.51910400390625</c:v>
                </c:pt>
                <c:pt idx="1012">
                  <c:v>0.518035888671875</c:v>
                </c:pt>
                <c:pt idx="1013">
                  <c:v>0.5169677734375</c:v>
                </c:pt>
                <c:pt idx="1014">
                  <c:v>0.515899658203125</c:v>
                </c:pt>
                <c:pt idx="1015">
                  <c:v>0.51483154296875</c:v>
                </c:pt>
                <c:pt idx="1016">
                  <c:v>0.513763427734375</c:v>
                </c:pt>
                <c:pt idx="1017">
                  <c:v>0.5126953125</c:v>
                </c:pt>
                <c:pt idx="1018">
                  <c:v>0.511627197265625</c:v>
                </c:pt>
                <c:pt idx="1019">
                  <c:v>0.51055908203125</c:v>
                </c:pt>
                <c:pt idx="1020">
                  <c:v>0.509490966796875</c:v>
                </c:pt>
                <c:pt idx="1021">
                  <c:v>0.5084228515625</c:v>
                </c:pt>
                <c:pt idx="1022">
                  <c:v>0.507354736328125</c:v>
                </c:pt>
                <c:pt idx="1023">
                  <c:v>0.50628662109375</c:v>
                </c:pt>
                <c:pt idx="1024">
                  <c:v>0.505218505859375</c:v>
                </c:pt>
                <c:pt idx="1025">
                  <c:v>0.504150390625</c:v>
                </c:pt>
                <c:pt idx="1026">
                  <c:v>0.503082275390625</c:v>
                </c:pt>
                <c:pt idx="1027">
                  <c:v>0.50201416015625</c:v>
                </c:pt>
                <c:pt idx="1028">
                  <c:v>0.500946044921875</c:v>
                </c:pt>
                <c:pt idx="1029">
                  <c:v>0.4998779296875</c:v>
                </c:pt>
                <c:pt idx="1030">
                  <c:v>0.498809814453125</c:v>
                </c:pt>
                <c:pt idx="1031">
                  <c:v>0.49774169921875</c:v>
                </c:pt>
                <c:pt idx="1032">
                  <c:v>0.496673583984375</c:v>
                </c:pt>
                <c:pt idx="1033">
                  <c:v>0.49560546875</c:v>
                </c:pt>
                <c:pt idx="1034">
                  <c:v>0.494537353515625</c:v>
                </c:pt>
                <c:pt idx="1035">
                  <c:v>0.49346923828125</c:v>
                </c:pt>
                <c:pt idx="1036">
                  <c:v>0.492401123046875</c:v>
                </c:pt>
                <c:pt idx="1037">
                  <c:v>0.4913330078125</c:v>
                </c:pt>
                <c:pt idx="1038">
                  <c:v>0.490264892578125</c:v>
                </c:pt>
                <c:pt idx="1039">
                  <c:v>0.48919677734375</c:v>
                </c:pt>
                <c:pt idx="1040">
                  <c:v>0.488128662109375</c:v>
                </c:pt>
                <c:pt idx="1041">
                  <c:v>0.487060546875</c:v>
                </c:pt>
                <c:pt idx="1042">
                  <c:v>0.485992431640625</c:v>
                </c:pt>
                <c:pt idx="1043">
                  <c:v>0.48492431640625</c:v>
                </c:pt>
                <c:pt idx="1044">
                  <c:v>0.483856201171875</c:v>
                </c:pt>
                <c:pt idx="1045">
                  <c:v>0.4827880859375</c:v>
                </c:pt>
                <c:pt idx="1046">
                  <c:v>0.481719970703125</c:v>
                </c:pt>
                <c:pt idx="1047">
                  <c:v>0.48065185546875</c:v>
                </c:pt>
                <c:pt idx="1048">
                  <c:v>0.479583740234375</c:v>
                </c:pt>
                <c:pt idx="1049">
                  <c:v>0.478515625</c:v>
                </c:pt>
                <c:pt idx="1050">
                  <c:v>0.477447509765625</c:v>
                </c:pt>
                <c:pt idx="1051">
                  <c:v>0.47637939453125</c:v>
                </c:pt>
                <c:pt idx="1052">
                  <c:v>0.475311279296875</c:v>
                </c:pt>
                <c:pt idx="1053">
                  <c:v>0.4742431640625</c:v>
                </c:pt>
                <c:pt idx="1054">
                  <c:v>0.473175048828125</c:v>
                </c:pt>
                <c:pt idx="1055">
                  <c:v>0.47210693359375</c:v>
                </c:pt>
                <c:pt idx="1056">
                  <c:v>0.471038818359375</c:v>
                </c:pt>
                <c:pt idx="1057">
                  <c:v>0.469970703125</c:v>
                </c:pt>
                <c:pt idx="1058">
                  <c:v>0.468902587890625</c:v>
                </c:pt>
                <c:pt idx="1059">
                  <c:v>0.46783447265625</c:v>
                </c:pt>
                <c:pt idx="1060">
                  <c:v>0.466766357421875</c:v>
                </c:pt>
                <c:pt idx="1061">
                  <c:v>0.4656982421875</c:v>
                </c:pt>
                <c:pt idx="1062">
                  <c:v>0.464630126953125</c:v>
                </c:pt>
                <c:pt idx="1063">
                  <c:v>0.46356201171875</c:v>
                </c:pt>
                <c:pt idx="1064">
                  <c:v>0.462493896484375</c:v>
                </c:pt>
                <c:pt idx="1065">
                  <c:v>0.46142578125</c:v>
                </c:pt>
                <c:pt idx="1066">
                  <c:v>0.460357666015625</c:v>
                </c:pt>
                <c:pt idx="1067">
                  <c:v>0.45928955078125</c:v>
                </c:pt>
                <c:pt idx="1068">
                  <c:v>0.458221435546875</c:v>
                </c:pt>
                <c:pt idx="1069">
                  <c:v>0.4571533203125</c:v>
                </c:pt>
                <c:pt idx="1070">
                  <c:v>0.456085205078125</c:v>
                </c:pt>
                <c:pt idx="1071">
                  <c:v>0.45501708984375</c:v>
                </c:pt>
                <c:pt idx="1072">
                  <c:v>0.453948974609375</c:v>
                </c:pt>
                <c:pt idx="1073">
                  <c:v>0.452880859375</c:v>
                </c:pt>
                <c:pt idx="1074">
                  <c:v>0.451812744140625</c:v>
                </c:pt>
                <c:pt idx="1075">
                  <c:v>0.45074462890625</c:v>
                </c:pt>
                <c:pt idx="1076">
                  <c:v>0.449676513671875</c:v>
                </c:pt>
                <c:pt idx="1077">
                  <c:v>0.4486083984375</c:v>
                </c:pt>
                <c:pt idx="1078">
                  <c:v>0.447540283203125</c:v>
                </c:pt>
                <c:pt idx="1079">
                  <c:v>0.44647216796875</c:v>
                </c:pt>
                <c:pt idx="1080">
                  <c:v>0.445404052734375</c:v>
                </c:pt>
                <c:pt idx="1081">
                  <c:v>0.4443359375</c:v>
                </c:pt>
                <c:pt idx="1082">
                  <c:v>0.443267822265625</c:v>
                </c:pt>
                <c:pt idx="1083">
                  <c:v>0.44219970703125</c:v>
                </c:pt>
                <c:pt idx="1084">
                  <c:v>0.441131591796875</c:v>
                </c:pt>
                <c:pt idx="1085">
                  <c:v>0.4400634765625</c:v>
                </c:pt>
                <c:pt idx="1086">
                  <c:v>0.438995361328125</c:v>
                </c:pt>
                <c:pt idx="1087">
                  <c:v>0.43792724609375</c:v>
                </c:pt>
                <c:pt idx="1088">
                  <c:v>0.436859130859375</c:v>
                </c:pt>
                <c:pt idx="1089">
                  <c:v>0.435791015625</c:v>
                </c:pt>
                <c:pt idx="1090">
                  <c:v>0.434722900390625</c:v>
                </c:pt>
                <c:pt idx="1091">
                  <c:v>0.43365478515625</c:v>
                </c:pt>
                <c:pt idx="1092">
                  <c:v>0.432586669921875</c:v>
                </c:pt>
                <c:pt idx="1093">
                  <c:v>0.4315185546875</c:v>
                </c:pt>
                <c:pt idx="1094">
                  <c:v>0.430450439453125</c:v>
                </c:pt>
                <c:pt idx="1095">
                  <c:v>0.42938232421875</c:v>
                </c:pt>
                <c:pt idx="1096">
                  <c:v>0.428314208984375</c:v>
                </c:pt>
                <c:pt idx="1097">
                  <c:v>0.42724609375</c:v>
                </c:pt>
                <c:pt idx="1098">
                  <c:v>0.426177978515625</c:v>
                </c:pt>
                <c:pt idx="1099">
                  <c:v>0.42510986328125</c:v>
                </c:pt>
                <c:pt idx="1100">
                  <c:v>0.424041748046875</c:v>
                </c:pt>
                <c:pt idx="1101">
                  <c:v>0.4229736328125</c:v>
                </c:pt>
                <c:pt idx="1102">
                  <c:v>0.421905517578125</c:v>
                </c:pt>
                <c:pt idx="1103">
                  <c:v>0.42083740234375</c:v>
                </c:pt>
                <c:pt idx="1104">
                  <c:v>0.419769287109375</c:v>
                </c:pt>
                <c:pt idx="1105">
                  <c:v>0.418701171875</c:v>
                </c:pt>
                <c:pt idx="1106">
                  <c:v>0.417633056640625</c:v>
                </c:pt>
                <c:pt idx="1107">
                  <c:v>0.41656494140625</c:v>
                </c:pt>
                <c:pt idx="1108">
                  <c:v>0.415496826171875</c:v>
                </c:pt>
                <c:pt idx="1109">
                  <c:v>0.4144287109375</c:v>
                </c:pt>
                <c:pt idx="1110">
                  <c:v>0.413360595703125</c:v>
                </c:pt>
                <c:pt idx="1111">
                  <c:v>0.41229248046875</c:v>
                </c:pt>
                <c:pt idx="1112">
                  <c:v>0.411224365234375</c:v>
                </c:pt>
                <c:pt idx="1113">
                  <c:v>0.41015625</c:v>
                </c:pt>
                <c:pt idx="1114">
                  <c:v>0.409088134765625</c:v>
                </c:pt>
                <c:pt idx="1115">
                  <c:v>0.40802001953125</c:v>
                </c:pt>
                <c:pt idx="1116">
                  <c:v>0.406951904296875</c:v>
                </c:pt>
                <c:pt idx="1117">
                  <c:v>0.4058837890625</c:v>
                </c:pt>
                <c:pt idx="1118">
                  <c:v>0.404815673828125</c:v>
                </c:pt>
                <c:pt idx="1119">
                  <c:v>0.40374755859375</c:v>
                </c:pt>
                <c:pt idx="1120">
                  <c:v>0.402679443359375</c:v>
                </c:pt>
                <c:pt idx="1121">
                  <c:v>0.401611328125</c:v>
                </c:pt>
                <c:pt idx="1122">
                  <c:v>0.400543212890625</c:v>
                </c:pt>
                <c:pt idx="1123">
                  <c:v>0.39947509765625</c:v>
                </c:pt>
                <c:pt idx="1124">
                  <c:v>0.398406982421875</c:v>
                </c:pt>
                <c:pt idx="1125">
                  <c:v>0.3973388671875</c:v>
                </c:pt>
                <c:pt idx="1126">
                  <c:v>0.396270751953125</c:v>
                </c:pt>
                <c:pt idx="1127">
                  <c:v>0.39520263671875</c:v>
                </c:pt>
                <c:pt idx="1128">
                  <c:v>0.394134521484375</c:v>
                </c:pt>
                <c:pt idx="1129">
                  <c:v>0.39306640625</c:v>
                </c:pt>
                <c:pt idx="1130">
                  <c:v>0.391998291015625</c:v>
                </c:pt>
                <c:pt idx="1131">
                  <c:v>0.39093017578125</c:v>
                </c:pt>
                <c:pt idx="1132">
                  <c:v>0.389862060546875</c:v>
                </c:pt>
                <c:pt idx="1133">
                  <c:v>0.3887939453125</c:v>
                </c:pt>
                <c:pt idx="1134">
                  <c:v>0.387725830078125</c:v>
                </c:pt>
                <c:pt idx="1135">
                  <c:v>0.38665771484375</c:v>
                </c:pt>
                <c:pt idx="1136">
                  <c:v>0.385589599609375</c:v>
                </c:pt>
                <c:pt idx="1137">
                  <c:v>0.384521484375</c:v>
                </c:pt>
                <c:pt idx="1138">
                  <c:v>0.383453369140625</c:v>
                </c:pt>
                <c:pt idx="1139">
                  <c:v>0.38238525390625</c:v>
                </c:pt>
                <c:pt idx="1140">
                  <c:v>0.381317138671875</c:v>
                </c:pt>
                <c:pt idx="1141">
                  <c:v>0.3802490234375</c:v>
                </c:pt>
                <c:pt idx="1142">
                  <c:v>0.379180908203125</c:v>
                </c:pt>
                <c:pt idx="1143">
                  <c:v>0.37811279296875</c:v>
                </c:pt>
                <c:pt idx="1144">
                  <c:v>0.377044677734375</c:v>
                </c:pt>
                <c:pt idx="1145">
                  <c:v>0.3759765625</c:v>
                </c:pt>
                <c:pt idx="1146">
                  <c:v>0.374908447265625</c:v>
                </c:pt>
                <c:pt idx="1147">
                  <c:v>0.37384033203125</c:v>
                </c:pt>
                <c:pt idx="1148">
                  <c:v>0.372772216796875</c:v>
                </c:pt>
                <c:pt idx="1149">
                  <c:v>0.3717041015625</c:v>
                </c:pt>
                <c:pt idx="1150">
                  <c:v>0.370635986328125</c:v>
                </c:pt>
                <c:pt idx="1151">
                  <c:v>0.36956787109375</c:v>
                </c:pt>
                <c:pt idx="1152">
                  <c:v>0.368499755859375</c:v>
                </c:pt>
                <c:pt idx="1153">
                  <c:v>0.367431640625</c:v>
                </c:pt>
                <c:pt idx="1154">
                  <c:v>0.366363525390625</c:v>
                </c:pt>
                <c:pt idx="1155">
                  <c:v>0.36529541015625</c:v>
                </c:pt>
                <c:pt idx="1156">
                  <c:v>0.364227294921875</c:v>
                </c:pt>
                <c:pt idx="1157">
                  <c:v>0.3631591796875</c:v>
                </c:pt>
                <c:pt idx="1158">
                  <c:v>0.362091064453125</c:v>
                </c:pt>
                <c:pt idx="1159">
                  <c:v>0.36102294921875</c:v>
                </c:pt>
                <c:pt idx="1160">
                  <c:v>0.359954833984375</c:v>
                </c:pt>
                <c:pt idx="1161">
                  <c:v>0.35888671875</c:v>
                </c:pt>
                <c:pt idx="1162">
                  <c:v>0.357818603515625</c:v>
                </c:pt>
                <c:pt idx="1163">
                  <c:v>0.35675048828125</c:v>
                </c:pt>
                <c:pt idx="1164">
                  <c:v>0.355682373046875</c:v>
                </c:pt>
                <c:pt idx="1165">
                  <c:v>0.3546142578125</c:v>
                </c:pt>
                <c:pt idx="1166">
                  <c:v>0.353546142578125</c:v>
                </c:pt>
                <c:pt idx="1167">
                  <c:v>0.35247802734375</c:v>
                </c:pt>
                <c:pt idx="1168">
                  <c:v>0.351409912109375</c:v>
                </c:pt>
                <c:pt idx="1169">
                  <c:v>0.350341796875</c:v>
                </c:pt>
                <c:pt idx="1170">
                  <c:v>0.349273681640625</c:v>
                </c:pt>
                <c:pt idx="1171">
                  <c:v>0.34820556640625</c:v>
                </c:pt>
                <c:pt idx="1172">
                  <c:v>0.347137451171875</c:v>
                </c:pt>
                <c:pt idx="1173">
                  <c:v>0.3460693359375</c:v>
                </c:pt>
                <c:pt idx="1174">
                  <c:v>0.345001220703125</c:v>
                </c:pt>
                <c:pt idx="1175">
                  <c:v>0.34393310546875</c:v>
                </c:pt>
                <c:pt idx="1176">
                  <c:v>0.342864990234375</c:v>
                </c:pt>
                <c:pt idx="1177">
                  <c:v>0.341796875</c:v>
                </c:pt>
                <c:pt idx="1178">
                  <c:v>0.340728759765625</c:v>
                </c:pt>
                <c:pt idx="1179">
                  <c:v>0.33966064453125</c:v>
                </c:pt>
                <c:pt idx="1180">
                  <c:v>0.338592529296875</c:v>
                </c:pt>
                <c:pt idx="1181">
                  <c:v>0.3375244140625</c:v>
                </c:pt>
                <c:pt idx="1182">
                  <c:v>0.336456298828125</c:v>
                </c:pt>
                <c:pt idx="1183">
                  <c:v>0.33538818359375</c:v>
                </c:pt>
                <c:pt idx="1184">
                  <c:v>0.334320068359375</c:v>
                </c:pt>
                <c:pt idx="1185">
                  <c:v>0.333251953125</c:v>
                </c:pt>
                <c:pt idx="1186">
                  <c:v>0.332183837890625</c:v>
                </c:pt>
                <c:pt idx="1187">
                  <c:v>0.33111572265625</c:v>
                </c:pt>
                <c:pt idx="1188">
                  <c:v>0.330047607421875</c:v>
                </c:pt>
                <c:pt idx="1189">
                  <c:v>0.3289794921875</c:v>
                </c:pt>
                <c:pt idx="1190">
                  <c:v>0.327911376953125</c:v>
                </c:pt>
                <c:pt idx="1191">
                  <c:v>0.32684326171875</c:v>
                </c:pt>
                <c:pt idx="1192">
                  <c:v>0.325775146484375</c:v>
                </c:pt>
                <c:pt idx="1193">
                  <c:v>0.32470703125</c:v>
                </c:pt>
                <c:pt idx="1194">
                  <c:v>0.323638916015625</c:v>
                </c:pt>
                <c:pt idx="1195">
                  <c:v>0.32257080078125</c:v>
                </c:pt>
                <c:pt idx="1196">
                  <c:v>0.321502685546875</c:v>
                </c:pt>
                <c:pt idx="1197">
                  <c:v>0.3204345703125</c:v>
                </c:pt>
                <c:pt idx="1198">
                  <c:v>0.319366455078125</c:v>
                </c:pt>
                <c:pt idx="1199">
                  <c:v>0.31829833984375</c:v>
                </c:pt>
                <c:pt idx="1200">
                  <c:v>0.317230224609375</c:v>
                </c:pt>
                <c:pt idx="1201">
                  <c:v>0.316162109375</c:v>
                </c:pt>
                <c:pt idx="1202">
                  <c:v>0.315093994140625</c:v>
                </c:pt>
                <c:pt idx="1203">
                  <c:v>0.31402587890625</c:v>
                </c:pt>
                <c:pt idx="1204">
                  <c:v>0.312957763671875</c:v>
                </c:pt>
                <c:pt idx="1205">
                  <c:v>0.3118896484375</c:v>
                </c:pt>
                <c:pt idx="1206">
                  <c:v>0.310821533203125</c:v>
                </c:pt>
                <c:pt idx="1207">
                  <c:v>0.30975341796875</c:v>
                </c:pt>
                <c:pt idx="1208">
                  <c:v>0.308685302734375</c:v>
                </c:pt>
                <c:pt idx="1209">
                  <c:v>0.3076171875</c:v>
                </c:pt>
                <c:pt idx="1210">
                  <c:v>0.306549072265625</c:v>
                </c:pt>
                <c:pt idx="1211">
                  <c:v>0.30548095703125</c:v>
                </c:pt>
                <c:pt idx="1212">
                  <c:v>0.304412841796875</c:v>
                </c:pt>
                <c:pt idx="1213">
                  <c:v>0.3033447265625</c:v>
                </c:pt>
                <c:pt idx="1214">
                  <c:v>0.302276611328125</c:v>
                </c:pt>
                <c:pt idx="1215">
                  <c:v>0.30120849609375</c:v>
                </c:pt>
                <c:pt idx="1216">
                  <c:v>0.300140380859375</c:v>
                </c:pt>
                <c:pt idx="1217">
                  <c:v>0.299072265625</c:v>
                </c:pt>
                <c:pt idx="1218">
                  <c:v>0.298004150390625</c:v>
                </c:pt>
                <c:pt idx="1219">
                  <c:v>0.29693603515625</c:v>
                </c:pt>
                <c:pt idx="1220">
                  <c:v>0.295867919921875</c:v>
                </c:pt>
                <c:pt idx="1221">
                  <c:v>0.2947998046875</c:v>
                </c:pt>
                <c:pt idx="1222">
                  <c:v>0.293731689453125</c:v>
                </c:pt>
                <c:pt idx="1223">
                  <c:v>0.29266357421875</c:v>
                </c:pt>
                <c:pt idx="1224">
                  <c:v>0.291595458984375</c:v>
                </c:pt>
                <c:pt idx="1225">
                  <c:v>0.29052734375</c:v>
                </c:pt>
                <c:pt idx="1226">
                  <c:v>0.289459228515625</c:v>
                </c:pt>
                <c:pt idx="1227">
                  <c:v>0.28839111328125</c:v>
                </c:pt>
                <c:pt idx="1228">
                  <c:v>0.287322998046875</c:v>
                </c:pt>
                <c:pt idx="1229">
                  <c:v>0.2862548828125</c:v>
                </c:pt>
                <c:pt idx="1230">
                  <c:v>0.285186767578125</c:v>
                </c:pt>
                <c:pt idx="1231">
                  <c:v>0.28411865234375</c:v>
                </c:pt>
                <c:pt idx="1232">
                  <c:v>0.283050537109375</c:v>
                </c:pt>
                <c:pt idx="1233">
                  <c:v>0.281982421875</c:v>
                </c:pt>
                <c:pt idx="1234">
                  <c:v>0.280914306640625</c:v>
                </c:pt>
                <c:pt idx="1235">
                  <c:v>0.27984619140625</c:v>
                </c:pt>
                <c:pt idx="1236">
                  <c:v>0.278778076171875</c:v>
                </c:pt>
                <c:pt idx="1237">
                  <c:v>0.2777099609375</c:v>
                </c:pt>
                <c:pt idx="1238">
                  <c:v>0.276641845703125</c:v>
                </c:pt>
                <c:pt idx="1239">
                  <c:v>0.27557373046875</c:v>
                </c:pt>
                <c:pt idx="1240">
                  <c:v>0.274505615234375</c:v>
                </c:pt>
                <c:pt idx="1241">
                  <c:v>0.2734375</c:v>
                </c:pt>
                <c:pt idx="1242">
                  <c:v>0.272369384765625</c:v>
                </c:pt>
                <c:pt idx="1243">
                  <c:v>0.27130126953125</c:v>
                </c:pt>
                <c:pt idx="1244">
                  <c:v>0.270233154296875</c:v>
                </c:pt>
                <c:pt idx="1245">
                  <c:v>0.2691650390625</c:v>
                </c:pt>
                <c:pt idx="1246">
                  <c:v>0.268096923828125</c:v>
                </c:pt>
                <c:pt idx="1247">
                  <c:v>0.26702880859375</c:v>
                </c:pt>
                <c:pt idx="1248">
                  <c:v>0.265960693359375</c:v>
                </c:pt>
                <c:pt idx="1249">
                  <c:v>0.264892578125</c:v>
                </c:pt>
                <c:pt idx="1250">
                  <c:v>0.263824462890625</c:v>
                </c:pt>
                <c:pt idx="1251">
                  <c:v>0.26275634765625</c:v>
                </c:pt>
                <c:pt idx="1252">
                  <c:v>0.261688232421875</c:v>
                </c:pt>
                <c:pt idx="1253">
                  <c:v>0.2606201171875</c:v>
                </c:pt>
                <c:pt idx="1254">
                  <c:v>0.259552001953125</c:v>
                </c:pt>
                <c:pt idx="1255">
                  <c:v>0.25848388671875</c:v>
                </c:pt>
                <c:pt idx="1256">
                  <c:v>0.257415771484375</c:v>
                </c:pt>
                <c:pt idx="1257">
                  <c:v>0.25634765625</c:v>
                </c:pt>
                <c:pt idx="1258">
                  <c:v>0.255279541015625</c:v>
                </c:pt>
                <c:pt idx="1259">
                  <c:v>0.25421142578125</c:v>
                </c:pt>
                <c:pt idx="1260">
                  <c:v>0.253143310546875</c:v>
                </c:pt>
                <c:pt idx="1261">
                  <c:v>0.2520751953125</c:v>
                </c:pt>
                <c:pt idx="1262">
                  <c:v>0.251007080078125</c:v>
                </c:pt>
                <c:pt idx="1263">
                  <c:v>0.24993896484375</c:v>
                </c:pt>
                <c:pt idx="1264">
                  <c:v>0.248870849609375</c:v>
                </c:pt>
                <c:pt idx="1265">
                  <c:v>0.247802734375</c:v>
                </c:pt>
                <c:pt idx="1266">
                  <c:v>0.246734619140625</c:v>
                </c:pt>
                <c:pt idx="1267">
                  <c:v>0.24566650390625</c:v>
                </c:pt>
                <c:pt idx="1268">
                  <c:v>0.244598388671875</c:v>
                </c:pt>
                <c:pt idx="1269">
                  <c:v>0.2435302734375</c:v>
                </c:pt>
                <c:pt idx="1270">
                  <c:v>0.242462158203125</c:v>
                </c:pt>
                <c:pt idx="1271">
                  <c:v>0.24139404296875</c:v>
                </c:pt>
                <c:pt idx="1272">
                  <c:v>0.240325927734375</c:v>
                </c:pt>
                <c:pt idx="1273">
                  <c:v>0.2392578125</c:v>
                </c:pt>
                <c:pt idx="1274">
                  <c:v>0.238189697265625</c:v>
                </c:pt>
                <c:pt idx="1275">
                  <c:v>0.23712158203125</c:v>
                </c:pt>
                <c:pt idx="1276">
                  <c:v>0.236053466796875</c:v>
                </c:pt>
                <c:pt idx="1277">
                  <c:v>0.2349853515625</c:v>
                </c:pt>
                <c:pt idx="1278">
                  <c:v>0.233917236328125</c:v>
                </c:pt>
                <c:pt idx="1279">
                  <c:v>0.23284912109375</c:v>
                </c:pt>
                <c:pt idx="1280">
                  <c:v>0.231781005859375</c:v>
                </c:pt>
                <c:pt idx="1281">
                  <c:v>0.230712890625</c:v>
                </c:pt>
                <c:pt idx="1282">
                  <c:v>0.229644775390625</c:v>
                </c:pt>
                <c:pt idx="1283">
                  <c:v>0.22857666015625</c:v>
                </c:pt>
                <c:pt idx="1284">
                  <c:v>0.227508544921875</c:v>
                </c:pt>
                <c:pt idx="1285">
                  <c:v>0.2264404296875</c:v>
                </c:pt>
                <c:pt idx="1286">
                  <c:v>0.225372314453125</c:v>
                </c:pt>
                <c:pt idx="1287">
                  <c:v>0.22430419921875</c:v>
                </c:pt>
                <c:pt idx="1288">
                  <c:v>0.223236083984375</c:v>
                </c:pt>
                <c:pt idx="1289">
                  <c:v>0.22216796875</c:v>
                </c:pt>
                <c:pt idx="1290">
                  <c:v>0.221099853515625</c:v>
                </c:pt>
                <c:pt idx="1291">
                  <c:v>0.22003173828125</c:v>
                </c:pt>
                <c:pt idx="1292">
                  <c:v>0.218963623046875</c:v>
                </c:pt>
                <c:pt idx="1293">
                  <c:v>0.2178955078125</c:v>
                </c:pt>
                <c:pt idx="1294">
                  <c:v>0.216827392578125</c:v>
                </c:pt>
                <c:pt idx="1295">
                  <c:v>0.21575927734375</c:v>
                </c:pt>
                <c:pt idx="1296">
                  <c:v>0.214691162109375</c:v>
                </c:pt>
                <c:pt idx="1297">
                  <c:v>0.213623046875</c:v>
                </c:pt>
                <c:pt idx="1298">
                  <c:v>0.212554931640625</c:v>
                </c:pt>
                <c:pt idx="1299">
                  <c:v>0.21148681640625</c:v>
                </c:pt>
                <c:pt idx="1300">
                  <c:v>0.210418701171875</c:v>
                </c:pt>
                <c:pt idx="1301">
                  <c:v>0.2093505859375</c:v>
                </c:pt>
                <c:pt idx="1302">
                  <c:v>0.208282470703125</c:v>
                </c:pt>
                <c:pt idx="1303">
                  <c:v>0.20721435546875</c:v>
                </c:pt>
                <c:pt idx="1304">
                  <c:v>0.206146240234375</c:v>
                </c:pt>
                <c:pt idx="1305">
                  <c:v>0.205078125</c:v>
                </c:pt>
                <c:pt idx="1306">
                  <c:v>0.204010009765625</c:v>
                </c:pt>
                <c:pt idx="1307">
                  <c:v>0.20294189453125</c:v>
                </c:pt>
                <c:pt idx="1308">
                  <c:v>0.201873779296875</c:v>
                </c:pt>
                <c:pt idx="1309">
                  <c:v>0.2008056640625</c:v>
                </c:pt>
                <c:pt idx="1310">
                  <c:v>0.199737548828125</c:v>
                </c:pt>
                <c:pt idx="1311">
                  <c:v>0.19866943359375</c:v>
                </c:pt>
                <c:pt idx="1312">
                  <c:v>0.197601318359375</c:v>
                </c:pt>
                <c:pt idx="1313">
                  <c:v>0.196533203125</c:v>
                </c:pt>
                <c:pt idx="1314">
                  <c:v>0.195465087890625</c:v>
                </c:pt>
                <c:pt idx="1315">
                  <c:v>0.19439697265625</c:v>
                </c:pt>
                <c:pt idx="1316">
                  <c:v>0.193328857421875</c:v>
                </c:pt>
                <c:pt idx="1317">
                  <c:v>0.1922607421875</c:v>
                </c:pt>
                <c:pt idx="1318">
                  <c:v>0.191192626953125</c:v>
                </c:pt>
                <c:pt idx="1319">
                  <c:v>0.19012451171875</c:v>
                </c:pt>
                <c:pt idx="1320">
                  <c:v>0.189056396484375</c:v>
                </c:pt>
                <c:pt idx="1321">
                  <c:v>0.18798828125</c:v>
                </c:pt>
                <c:pt idx="1322">
                  <c:v>0.186920166015625</c:v>
                </c:pt>
                <c:pt idx="1323">
                  <c:v>0.18585205078125</c:v>
                </c:pt>
                <c:pt idx="1324">
                  <c:v>0.184783935546875</c:v>
                </c:pt>
                <c:pt idx="1325">
                  <c:v>0.1837158203125</c:v>
                </c:pt>
                <c:pt idx="1326">
                  <c:v>0.182647705078125</c:v>
                </c:pt>
                <c:pt idx="1327">
                  <c:v>0.18157958984375</c:v>
                </c:pt>
                <c:pt idx="1328">
                  <c:v>0.180511474609375</c:v>
                </c:pt>
                <c:pt idx="1329">
                  <c:v>0.179443359375</c:v>
                </c:pt>
                <c:pt idx="1330">
                  <c:v>0.178375244140625</c:v>
                </c:pt>
                <c:pt idx="1331">
                  <c:v>0.17730712890625</c:v>
                </c:pt>
                <c:pt idx="1332">
                  <c:v>0.176239013671875</c:v>
                </c:pt>
                <c:pt idx="1333">
                  <c:v>0.1751708984375</c:v>
                </c:pt>
                <c:pt idx="1334">
                  <c:v>0.174102783203125</c:v>
                </c:pt>
                <c:pt idx="1335">
                  <c:v>0.17303466796875</c:v>
                </c:pt>
                <c:pt idx="1336">
                  <c:v>0.171966552734375</c:v>
                </c:pt>
                <c:pt idx="1337">
                  <c:v>0.1708984375</c:v>
                </c:pt>
                <c:pt idx="1338">
                  <c:v>0.169830322265625</c:v>
                </c:pt>
                <c:pt idx="1339">
                  <c:v>0.16876220703125</c:v>
                </c:pt>
                <c:pt idx="1340">
                  <c:v>0.167694091796875</c:v>
                </c:pt>
                <c:pt idx="1341">
                  <c:v>0.1666259765625</c:v>
                </c:pt>
                <c:pt idx="1342">
                  <c:v>0.165557861328125</c:v>
                </c:pt>
                <c:pt idx="1343">
                  <c:v>0.16448974609375</c:v>
                </c:pt>
                <c:pt idx="1344">
                  <c:v>0.163421630859375</c:v>
                </c:pt>
                <c:pt idx="1345">
                  <c:v>0.162353515625</c:v>
                </c:pt>
                <c:pt idx="1346">
                  <c:v>0.161285400390625</c:v>
                </c:pt>
                <c:pt idx="1347">
                  <c:v>0.16021728515625</c:v>
                </c:pt>
                <c:pt idx="1348">
                  <c:v>0.159149169921875</c:v>
                </c:pt>
                <c:pt idx="1349">
                  <c:v>0.1580810546875</c:v>
                </c:pt>
                <c:pt idx="1350">
                  <c:v>0.157012939453125</c:v>
                </c:pt>
                <c:pt idx="1351">
                  <c:v>0.15594482421875</c:v>
                </c:pt>
                <c:pt idx="1352">
                  <c:v>0.154876708984375</c:v>
                </c:pt>
                <c:pt idx="1353">
                  <c:v>0.15380859375</c:v>
                </c:pt>
                <c:pt idx="1354">
                  <c:v>0.152740478515625</c:v>
                </c:pt>
                <c:pt idx="1355">
                  <c:v>0.15167236328125</c:v>
                </c:pt>
                <c:pt idx="1356">
                  <c:v>0.150604248046875</c:v>
                </c:pt>
                <c:pt idx="1357">
                  <c:v>0.1495361328125</c:v>
                </c:pt>
                <c:pt idx="1358">
                  <c:v>0.148468017578125</c:v>
                </c:pt>
                <c:pt idx="1359">
                  <c:v>0.14739990234375</c:v>
                </c:pt>
                <c:pt idx="1360">
                  <c:v>0.146331787109375</c:v>
                </c:pt>
                <c:pt idx="1361">
                  <c:v>0.145263671875</c:v>
                </c:pt>
                <c:pt idx="1362">
                  <c:v>0.144195556640625</c:v>
                </c:pt>
                <c:pt idx="1363">
                  <c:v>0.14312744140625</c:v>
                </c:pt>
                <c:pt idx="1364">
                  <c:v>0.142059326171875</c:v>
                </c:pt>
                <c:pt idx="1365">
                  <c:v>0.1409912109375</c:v>
                </c:pt>
                <c:pt idx="1366">
                  <c:v>0.139923095703125</c:v>
                </c:pt>
                <c:pt idx="1367">
                  <c:v>0.13885498046875</c:v>
                </c:pt>
                <c:pt idx="1368">
                  <c:v>0.137786865234375</c:v>
                </c:pt>
                <c:pt idx="1369">
                  <c:v>0.13671875</c:v>
                </c:pt>
                <c:pt idx="1370">
                  <c:v>0.135650634765625</c:v>
                </c:pt>
                <c:pt idx="1371">
                  <c:v>0.13458251953125</c:v>
                </c:pt>
                <c:pt idx="1372">
                  <c:v>0.133514404296875</c:v>
                </c:pt>
                <c:pt idx="1373">
                  <c:v>0.1324462890625</c:v>
                </c:pt>
                <c:pt idx="1374">
                  <c:v>0.131378173828125</c:v>
                </c:pt>
                <c:pt idx="1375">
                  <c:v>0.13031005859375</c:v>
                </c:pt>
                <c:pt idx="1376">
                  <c:v>0.129241943359375</c:v>
                </c:pt>
                <c:pt idx="1377">
                  <c:v>0.128173828125</c:v>
                </c:pt>
                <c:pt idx="1378">
                  <c:v>0.127105712890625</c:v>
                </c:pt>
                <c:pt idx="1379">
                  <c:v>0.12603759765625</c:v>
                </c:pt>
                <c:pt idx="1380">
                  <c:v>0.124969482421875</c:v>
                </c:pt>
                <c:pt idx="1381">
                  <c:v>0.1239013671875</c:v>
                </c:pt>
                <c:pt idx="1382">
                  <c:v>0.122833251953125</c:v>
                </c:pt>
                <c:pt idx="1383">
                  <c:v>0.12176513671875</c:v>
                </c:pt>
                <c:pt idx="1384">
                  <c:v>0.120697021484375</c:v>
                </c:pt>
                <c:pt idx="1385">
                  <c:v>0.11962890625</c:v>
                </c:pt>
                <c:pt idx="1386">
                  <c:v>0.118560791015625</c:v>
                </c:pt>
                <c:pt idx="1387">
                  <c:v>0.11749267578125</c:v>
                </c:pt>
                <c:pt idx="1388">
                  <c:v>0.116424560546875</c:v>
                </c:pt>
                <c:pt idx="1389">
                  <c:v>0.1153564453125</c:v>
                </c:pt>
                <c:pt idx="1390">
                  <c:v>0.114288330078125</c:v>
                </c:pt>
                <c:pt idx="1391">
                  <c:v>0.11322021484375</c:v>
                </c:pt>
                <c:pt idx="1392">
                  <c:v>0.112152099609375</c:v>
                </c:pt>
                <c:pt idx="1393">
                  <c:v>0.111083984375</c:v>
                </c:pt>
                <c:pt idx="1394">
                  <c:v>0.110015869140625</c:v>
                </c:pt>
                <c:pt idx="1395">
                  <c:v>0.10894775390625</c:v>
                </c:pt>
                <c:pt idx="1396">
                  <c:v>0.107879638671875</c:v>
                </c:pt>
                <c:pt idx="1397">
                  <c:v>0.1068115234375</c:v>
                </c:pt>
                <c:pt idx="1398">
                  <c:v>0.105743408203125</c:v>
                </c:pt>
                <c:pt idx="1399">
                  <c:v>0.10467529296875</c:v>
                </c:pt>
                <c:pt idx="1400">
                  <c:v>0.103607177734375</c:v>
                </c:pt>
                <c:pt idx="1401">
                  <c:v>0.1025390625</c:v>
                </c:pt>
                <c:pt idx="1402">
                  <c:v>0.101470947265625</c:v>
                </c:pt>
                <c:pt idx="1403">
                  <c:v>0.10040283203125</c:v>
                </c:pt>
                <c:pt idx="1404">
                  <c:v>9.9334716796875E-2</c:v>
                </c:pt>
                <c:pt idx="1405">
                  <c:v>9.82666015625E-2</c:v>
                </c:pt>
                <c:pt idx="1406">
                  <c:v>9.7198486328125E-2</c:v>
                </c:pt>
                <c:pt idx="1407">
                  <c:v>9.613037109375E-2</c:v>
                </c:pt>
                <c:pt idx="1408">
                  <c:v>9.5062255859375E-2</c:v>
                </c:pt>
                <c:pt idx="1409">
                  <c:v>9.3994140625E-2</c:v>
                </c:pt>
                <c:pt idx="1410">
                  <c:v>9.2926025390625E-2</c:v>
                </c:pt>
                <c:pt idx="1411">
                  <c:v>9.185791015625E-2</c:v>
                </c:pt>
                <c:pt idx="1412">
                  <c:v>9.0789794921875E-2</c:v>
                </c:pt>
                <c:pt idx="1413">
                  <c:v>8.97216796875E-2</c:v>
                </c:pt>
                <c:pt idx="1414">
                  <c:v>8.8653564453125E-2</c:v>
                </c:pt>
                <c:pt idx="1415">
                  <c:v>8.758544921875E-2</c:v>
                </c:pt>
                <c:pt idx="1416">
                  <c:v>8.6517333984375E-2</c:v>
                </c:pt>
                <c:pt idx="1417">
                  <c:v>8.544921875E-2</c:v>
                </c:pt>
                <c:pt idx="1418">
                  <c:v>8.4381103515625E-2</c:v>
                </c:pt>
                <c:pt idx="1419">
                  <c:v>8.331298828125E-2</c:v>
                </c:pt>
                <c:pt idx="1420">
                  <c:v>8.2244873046875E-2</c:v>
                </c:pt>
                <c:pt idx="1421">
                  <c:v>8.11767578125E-2</c:v>
                </c:pt>
                <c:pt idx="1422">
                  <c:v>8.0108642578125E-2</c:v>
                </c:pt>
                <c:pt idx="1423">
                  <c:v>7.904052734375E-2</c:v>
                </c:pt>
                <c:pt idx="1424">
                  <c:v>7.7972412109375E-2</c:v>
                </c:pt>
                <c:pt idx="1425">
                  <c:v>7.6904296875E-2</c:v>
                </c:pt>
                <c:pt idx="1426">
                  <c:v>7.5836181640625E-2</c:v>
                </c:pt>
                <c:pt idx="1427">
                  <c:v>7.476806640625E-2</c:v>
                </c:pt>
                <c:pt idx="1428">
                  <c:v>7.3699951171875E-2</c:v>
                </c:pt>
                <c:pt idx="1429">
                  <c:v>7.26318359375E-2</c:v>
                </c:pt>
                <c:pt idx="1430">
                  <c:v>7.1563720703125E-2</c:v>
                </c:pt>
                <c:pt idx="1431">
                  <c:v>7.049560546875E-2</c:v>
                </c:pt>
                <c:pt idx="1432">
                  <c:v>6.9427490234375E-2</c:v>
                </c:pt>
                <c:pt idx="1433">
                  <c:v>6.8359375E-2</c:v>
                </c:pt>
                <c:pt idx="1434">
                  <c:v>6.7291259765625E-2</c:v>
                </c:pt>
                <c:pt idx="1435">
                  <c:v>6.622314453125E-2</c:v>
                </c:pt>
                <c:pt idx="1436">
                  <c:v>6.5155029296875E-2</c:v>
                </c:pt>
                <c:pt idx="1437">
                  <c:v>6.40869140625E-2</c:v>
                </c:pt>
                <c:pt idx="1438">
                  <c:v>6.3018798828125E-2</c:v>
                </c:pt>
                <c:pt idx="1439">
                  <c:v>6.195068359375E-2</c:v>
                </c:pt>
                <c:pt idx="1440">
                  <c:v>6.0882568359375E-2</c:v>
                </c:pt>
                <c:pt idx="1441">
                  <c:v>5.9814453125E-2</c:v>
                </c:pt>
                <c:pt idx="1442">
                  <c:v>5.8746337890625E-2</c:v>
                </c:pt>
                <c:pt idx="1443">
                  <c:v>5.767822265625E-2</c:v>
                </c:pt>
                <c:pt idx="1444">
                  <c:v>5.6610107421875E-2</c:v>
                </c:pt>
                <c:pt idx="1445">
                  <c:v>5.55419921875E-2</c:v>
                </c:pt>
                <c:pt idx="1446">
                  <c:v>5.4473876953125E-2</c:v>
                </c:pt>
                <c:pt idx="1447">
                  <c:v>5.340576171875E-2</c:v>
                </c:pt>
                <c:pt idx="1448">
                  <c:v>5.2337646484375E-2</c:v>
                </c:pt>
                <c:pt idx="1449">
                  <c:v>5.126953125E-2</c:v>
                </c:pt>
                <c:pt idx="1450">
                  <c:v>5.0201416015625E-2</c:v>
                </c:pt>
                <c:pt idx="1451">
                  <c:v>4.913330078125E-2</c:v>
                </c:pt>
                <c:pt idx="1452">
                  <c:v>4.8065185546875E-2</c:v>
                </c:pt>
                <c:pt idx="1453">
                  <c:v>4.69970703125E-2</c:v>
                </c:pt>
                <c:pt idx="1454">
                  <c:v>4.5928955078125E-2</c:v>
                </c:pt>
                <c:pt idx="1455">
                  <c:v>4.486083984375E-2</c:v>
                </c:pt>
                <c:pt idx="1456">
                  <c:v>4.3792724609375E-2</c:v>
                </c:pt>
                <c:pt idx="1457">
                  <c:v>4.2724609375E-2</c:v>
                </c:pt>
                <c:pt idx="1458">
                  <c:v>4.1656494140625E-2</c:v>
                </c:pt>
                <c:pt idx="1459">
                  <c:v>4.058837890625E-2</c:v>
                </c:pt>
                <c:pt idx="1460">
                  <c:v>3.9520263671875E-2</c:v>
                </c:pt>
                <c:pt idx="1461">
                  <c:v>3.84521484375E-2</c:v>
                </c:pt>
                <c:pt idx="1462">
                  <c:v>3.7384033203125E-2</c:v>
                </c:pt>
                <c:pt idx="1463">
                  <c:v>3.631591796875E-2</c:v>
                </c:pt>
                <c:pt idx="1464">
                  <c:v>3.5247802734375E-2</c:v>
                </c:pt>
                <c:pt idx="1465">
                  <c:v>3.41796875E-2</c:v>
                </c:pt>
                <c:pt idx="1466">
                  <c:v>3.3111572265625E-2</c:v>
                </c:pt>
                <c:pt idx="1467">
                  <c:v>3.204345703125E-2</c:v>
                </c:pt>
                <c:pt idx="1468">
                  <c:v>3.0975341796875E-2</c:v>
                </c:pt>
                <c:pt idx="1469">
                  <c:v>2.99072265625E-2</c:v>
                </c:pt>
                <c:pt idx="1470">
                  <c:v>2.8839111328125E-2</c:v>
                </c:pt>
                <c:pt idx="1471">
                  <c:v>2.777099609375E-2</c:v>
                </c:pt>
                <c:pt idx="1472">
                  <c:v>2.6702880859375E-2</c:v>
                </c:pt>
                <c:pt idx="1473">
                  <c:v>2.5634765625E-2</c:v>
                </c:pt>
                <c:pt idx="1474">
                  <c:v>2.4566650390625E-2</c:v>
                </c:pt>
                <c:pt idx="1475">
                  <c:v>2.349853515625E-2</c:v>
                </c:pt>
                <c:pt idx="1476">
                  <c:v>2.2430419921875E-2</c:v>
                </c:pt>
                <c:pt idx="1477">
                  <c:v>2.13623046875E-2</c:v>
                </c:pt>
                <c:pt idx="1478">
                  <c:v>2.0294189453125E-2</c:v>
                </c:pt>
                <c:pt idx="1479">
                  <c:v>1.922607421875E-2</c:v>
                </c:pt>
                <c:pt idx="1480">
                  <c:v>1.8157958984375E-2</c:v>
                </c:pt>
                <c:pt idx="1481">
                  <c:v>1.708984375E-2</c:v>
                </c:pt>
                <c:pt idx="1482">
                  <c:v>1.6021728515625E-2</c:v>
                </c:pt>
                <c:pt idx="1483">
                  <c:v>1.495361328125E-2</c:v>
                </c:pt>
                <c:pt idx="1484">
                  <c:v>1.3885498046875E-2</c:v>
                </c:pt>
                <c:pt idx="1485">
                  <c:v>1.28173828125E-2</c:v>
                </c:pt>
                <c:pt idx="1486">
                  <c:v>1.1749267578125E-2</c:v>
                </c:pt>
                <c:pt idx="1487">
                  <c:v>1.068115234375E-2</c:v>
                </c:pt>
                <c:pt idx="1488">
                  <c:v>9.613037109375E-3</c:v>
                </c:pt>
                <c:pt idx="1489">
                  <c:v>8.544921875E-3</c:v>
                </c:pt>
                <c:pt idx="1490">
                  <c:v>7.476806640625E-3</c:v>
                </c:pt>
                <c:pt idx="1491">
                  <c:v>6.40869140625E-3</c:v>
                </c:pt>
                <c:pt idx="1492">
                  <c:v>5.340576171875E-3</c:v>
                </c:pt>
                <c:pt idx="1493">
                  <c:v>4.2724609375E-3</c:v>
                </c:pt>
                <c:pt idx="1494">
                  <c:v>3.204345703125E-3</c:v>
                </c:pt>
                <c:pt idx="1495">
                  <c:v>2.13623046875E-3</c:v>
                </c:pt>
                <c:pt idx="1496">
                  <c:v>1.068115234375E-3</c:v>
                </c:pt>
                <c:pt idx="1497">
                  <c:v>0</c:v>
                </c:pt>
                <c:pt idx="1498">
                  <c:v>1.068115234375E-3</c:v>
                </c:pt>
                <c:pt idx="1499">
                  <c:v>2.13623046875E-3</c:v>
                </c:pt>
                <c:pt idx="1500">
                  <c:v>3.204345703125E-3</c:v>
                </c:pt>
                <c:pt idx="1501">
                  <c:v>4.2724609375E-3</c:v>
                </c:pt>
                <c:pt idx="1502">
                  <c:v>5.340576171875E-3</c:v>
                </c:pt>
                <c:pt idx="1503">
                  <c:v>6.40869140625E-3</c:v>
                </c:pt>
                <c:pt idx="1504">
                  <c:v>7.476806640625E-3</c:v>
                </c:pt>
                <c:pt idx="1505">
                  <c:v>8.544921875E-3</c:v>
                </c:pt>
                <c:pt idx="1506">
                  <c:v>9.613037109375E-3</c:v>
                </c:pt>
                <c:pt idx="1507">
                  <c:v>1.068115234375E-2</c:v>
                </c:pt>
                <c:pt idx="1508">
                  <c:v>1.1749267578125E-2</c:v>
                </c:pt>
                <c:pt idx="1509">
                  <c:v>1.28173828125E-2</c:v>
                </c:pt>
                <c:pt idx="1510">
                  <c:v>1.3885498046875E-2</c:v>
                </c:pt>
                <c:pt idx="1511">
                  <c:v>1.495361328125E-2</c:v>
                </c:pt>
                <c:pt idx="1512">
                  <c:v>1.6021728515625E-2</c:v>
                </c:pt>
                <c:pt idx="1513">
                  <c:v>1.708984375E-2</c:v>
                </c:pt>
                <c:pt idx="1514">
                  <c:v>1.8157958984375E-2</c:v>
                </c:pt>
                <c:pt idx="1515">
                  <c:v>1.922607421875E-2</c:v>
                </c:pt>
                <c:pt idx="1516">
                  <c:v>2.0294189453125E-2</c:v>
                </c:pt>
                <c:pt idx="1517">
                  <c:v>2.13623046875E-2</c:v>
                </c:pt>
                <c:pt idx="1518">
                  <c:v>2.2430419921875E-2</c:v>
                </c:pt>
                <c:pt idx="1519">
                  <c:v>2.349853515625E-2</c:v>
                </c:pt>
                <c:pt idx="1520">
                  <c:v>2.4566650390625E-2</c:v>
                </c:pt>
                <c:pt idx="1521">
                  <c:v>2.5634765625E-2</c:v>
                </c:pt>
                <c:pt idx="1522">
                  <c:v>2.6702880859375E-2</c:v>
                </c:pt>
                <c:pt idx="1523">
                  <c:v>2.777099609375E-2</c:v>
                </c:pt>
                <c:pt idx="1524">
                  <c:v>2.8839111328125E-2</c:v>
                </c:pt>
                <c:pt idx="1525">
                  <c:v>2.99072265625E-2</c:v>
                </c:pt>
                <c:pt idx="1526">
                  <c:v>3.0975341796875E-2</c:v>
                </c:pt>
                <c:pt idx="1527">
                  <c:v>3.204345703125E-2</c:v>
                </c:pt>
                <c:pt idx="1528">
                  <c:v>3.3111572265625E-2</c:v>
                </c:pt>
                <c:pt idx="1529">
                  <c:v>3.41796875E-2</c:v>
                </c:pt>
                <c:pt idx="1530">
                  <c:v>3.5247802734375E-2</c:v>
                </c:pt>
                <c:pt idx="1531">
                  <c:v>3.631591796875E-2</c:v>
                </c:pt>
                <c:pt idx="1532">
                  <c:v>3.7384033203125E-2</c:v>
                </c:pt>
                <c:pt idx="1533">
                  <c:v>3.84521484375E-2</c:v>
                </c:pt>
                <c:pt idx="1534">
                  <c:v>3.9520263671875E-2</c:v>
                </c:pt>
                <c:pt idx="1535">
                  <c:v>4.058837890625E-2</c:v>
                </c:pt>
                <c:pt idx="1536">
                  <c:v>4.1656494140625E-2</c:v>
                </c:pt>
                <c:pt idx="1537">
                  <c:v>4.2724609375E-2</c:v>
                </c:pt>
                <c:pt idx="1538">
                  <c:v>4.3792724609375E-2</c:v>
                </c:pt>
                <c:pt idx="1539">
                  <c:v>4.486083984375E-2</c:v>
                </c:pt>
                <c:pt idx="1540">
                  <c:v>4.5928955078125E-2</c:v>
                </c:pt>
                <c:pt idx="1541">
                  <c:v>4.69970703125E-2</c:v>
                </c:pt>
                <c:pt idx="1542">
                  <c:v>4.8065185546875E-2</c:v>
                </c:pt>
                <c:pt idx="1543">
                  <c:v>4.913330078125E-2</c:v>
                </c:pt>
                <c:pt idx="1544">
                  <c:v>5.0201416015625E-2</c:v>
                </c:pt>
              </c:numCache>
            </c:numRef>
          </c:xVal>
          <c:yVal>
            <c:numRef>
              <c:f>'[SPCE-LB.xlsx]Sheet1'!$J$2:$J$1546</c:f>
              <c:numCache>
                <c:formatCode>General</c:formatCode>
                <c:ptCount val="1545"/>
                <c:pt idx="0">
                  <c:v>-0.179718017578125</c:v>
                </c:pt>
                <c:pt idx="1">
                  <c:v>-8.0657958984375E-2</c:v>
                </c:pt>
                <c:pt idx="2">
                  <c:v>1.055908203125E-2</c:v>
                </c:pt>
                <c:pt idx="3">
                  <c:v>0.11160278320312499</c:v>
                </c:pt>
                <c:pt idx="4">
                  <c:v>0.20001220703125</c:v>
                </c:pt>
                <c:pt idx="5">
                  <c:v>0.245574951171875</c:v>
                </c:pt>
                <c:pt idx="6">
                  <c:v>0.230072021484375</c:v>
                </c:pt>
                <c:pt idx="7">
                  <c:v>0.15560913085937497</c:v>
                </c:pt>
                <c:pt idx="8">
                  <c:v>5.9387207031249993E-2</c:v>
                </c:pt>
                <c:pt idx="9">
                  <c:v>-1.251220703125E-2</c:v>
                </c:pt>
                <c:pt idx="10">
                  <c:v>-0.10211181640625</c:v>
                </c:pt>
                <c:pt idx="11">
                  <c:v>-0.18817138671875</c:v>
                </c:pt>
                <c:pt idx="12">
                  <c:v>-0.2452392578125</c:v>
                </c:pt>
                <c:pt idx="13">
                  <c:v>-0.249267578125</c:v>
                </c:pt>
                <c:pt idx="14">
                  <c:v>-0.18475341796874997</c:v>
                </c:pt>
                <c:pt idx="15">
                  <c:v>-9.234619140625E-2</c:v>
                </c:pt>
                <c:pt idx="16">
                  <c:v>-7.080078125E-3</c:v>
                </c:pt>
                <c:pt idx="17">
                  <c:v>8.721923828125E-2</c:v>
                </c:pt>
                <c:pt idx="18">
                  <c:v>0.18548583984375</c:v>
                </c:pt>
                <c:pt idx="19">
                  <c:v>0.26141357421874994</c:v>
                </c:pt>
                <c:pt idx="20">
                  <c:v>0.28750610351562494</c:v>
                </c:pt>
                <c:pt idx="21">
                  <c:v>0.2525634765625</c:v>
                </c:pt>
                <c:pt idx="22">
                  <c:v>0.15939331054687497</c:v>
                </c:pt>
                <c:pt idx="23">
                  <c:v>6.57958984375E-2</c:v>
                </c:pt>
                <c:pt idx="24">
                  <c:v>-5.8288574218749991E-3</c:v>
                </c:pt>
                <c:pt idx="25">
                  <c:v>-9.820556640625E-2</c:v>
                </c:pt>
                <c:pt idx="26">
                  <c:v>-0.180450439453125</c:v>
                </c:pt>
                <c:pt idx="27">
                  <c:v>-0.22082519531249997</c:v>
                </c:pt>
                <c:pt idx="28">
                  <c:v>-0.213287353515625</c:v>
                </c:pt>
                <c:pt idx="29">
                  <c:v>-0.126861572265625</c:v>
                </c:pt>
                <c:pt idx="30">
                  <c:v>-3.5858154296875E-2</c:v>
                </c:pt>
                <c:pt idx="31">
                  <c:v>4.595947265625E-2</c:v>
                </c:pt>
                <c:pt idx="32">
                  <c:v>0.14086914062499997</c:v>
                </c:pt>
                <c:pt idx="33">
                  <c:v>0.234100341796875</c:v>
                </c:pt>
                <c:pt idx="34">
                  <c:v>0.296630859375</c:v>
                </c:pt>
                <c:pt idx="35">
                  <c:v>0.3115234375</c:v>
                </c:pt>
                <c:pt idx="36">
                  <c:v>0.24475097656249997</c:v>
                </c:pt>
                <c:pt idx="37">
                  <c:v>0.15283203124999997</c:v>
                </c:pt>
                <c:pt idx="38">
                  <c:v>6.6680908203125E-2</c:v>
                </c:pt>
                <c:pt idx="39">
                  <c:v>-1.702880859375E-2</c:v>
                </c:pt>
                <c:pt idx="40">
                  <c:v>-0.10830688476562499</c:v>
                </c:pt>
                <c:pt idx="41">
                  <c:v>-0.1781005859375</c:v>
                </c:pt>
                <c:pt idx="42">
                  <c:v>-0.208160400390625</c:v>
                </c:pt>
                <c:pt idx="43">
                  <c:v>-0.16986083984375</c:v>
                </c:pt>
                <c:pt idx="44">
                  <c:v>-8.062744140625E-2</c:v>
                </c:pt>
                <c:pt idx="45">
                  <c:v>1.0772705078124998E-2</c:v>
                </c:pt>
                <c:pt idx="46">
                  <c:v>9.2681884765624986E-2</c:v>
                </c:pt>
                <c:pt idx="47">
                  <c:v>0.1895751953125</c:v>
                </c:pt>
                <c:pt idx="48">
                  <c:v>0.27667236328125</c:v>
                </c:pt>
                <c:pt idx="49">
                  <c:v>0.32742309570312494</c:v>
                </c:pt>
                <c:pt idx="50">
                  <c:v>0.312744140625</c:v>
                </c:pt>
                <c:pt idx="51">
                  <c:v>0.2366943359375</c:v>
                </c:pt>
                <c:pt idx="52">
                  <c:v>0.135711669921875</c:v>
                </c:pt>
                <c:pt idx="53">
                  <c:v>6.2561035156249986E-2</c:v>
                </c:pt>
                <c:pt idx="54">
                  <c:v>-2.7496337890625E-2</c:v>
                </c:pt>
                <c:pt idx="55">
                  <c:v>-0.11663818359375</c:v>
                </c:pt>
                <c:pt idx="56">
                  <c:v>-0.17614746093749997</c:v>
                </c:pt>
                <c:pt idx="57">
                  <c:v>-0.184600830078125</c:v>
                </c:pt>
                <c:pt idx="58">
                  <c:v>-0.131744384765625</c:v>
                </c:pt>
                <c:pt idx="59">
                  <c:v>-3.5766601562499993E-2</c:v>
                </c:pt>
                <c:pt idx="60">
                  <c:v>4.8675537109374993E-2</c:v>
                </c:pt>
                <c:pt idx="61">
                  <c:v>0.132720947265625</c:v>
                </c:pt>
                <c:pt idx="62">
                  <c:v>0.23150634765625</c:v>
                </c:pt>
                <c:pt idx="63">
                  <c:v>0.308319091796875</c:v>
                </c:pt>
                <c:pt idx="64">
                  <c:v>0.341217041015625</c:v>
                </c:pt>
                <c:pt idx="65">
                  <c:v>0.3087158203125</c:v>
                </c:pt>
                <c:pt idx="66">
                  <c:v>0.22369384765625</c:v>
                </c:pt>
                <c:pt idx="67">
                  <c:v>0.12542724609375</c:v>
                </c:pt>
                <c:pt idx="68">
                  <c:v>4.9774169921874993E-2</c:v>
                </c:pt>
                <c:pt idx="69">
                  <c:v>-4.0100097656249993E-2</c:v>
                </c:pt>
                <c:pt idx="70">
                  <c:v>-0.12603759765625</c:v>
                </c:pt>
                <c:pt idx="71">
                  <c:v>-0.17071533203125</c:v>
                </c:pt>
                <c:pt idx="72">
                  <c:v>-0.16641235351562497</c:v>
                </c:pt>
                <c:pt idx="73">
                  <c:v>-9.36279296875E-2</c:v>
                </c:pt>
                <c:pt idx="74">
                  <c:v>5.8288574218749991E-3</c:v>
                </c:pt>
                <c:pt idx="75">
                  <c:v>8.6181640624999986E-2</c:v>
                </c:pt>
                <c:pt idx="76">
                  <c:v>0.177520751953125</c:v>
                </c:pt>
                <c:pt idx="77">
                  <c:v>0.269439697265625</c:v>
                </c:pt>
                <c:pt idx="78">
                  <c:v>0.33535766601562494</c:v>
                </c:pt>
                <c:pt idx="79">
                  <c:v>0.351043701171875</c:v>
                </c:pt>
                <c:pt idx="80">
                  <c:v>0.291046142578125</c:v>
                </c:pt>
                <c:pt idx="81">
                  <c:v>0.20196533203125</c:v>
                </c:pt>
                <c:pt idx="82">
                  <c:v>0.11190795898437499</c:v>
                </c:pt>
                <c:pt idx="83">
                  <c:v>3.2806396484375E-2</c:v>
                </c:pt>
                <c:pt idx="84">
                  <c:v>-5.8013916015625E-2</c:v>
                </c:pt>
                <c:pt idx="85">
                  <c:v>-0.13397216796875</c:v>
                </c:pt>
                <c:pt idx="86">
                  <c:v>-0.16632080078125</c:v>
                </c:pt>
                <c:pt idx="87">
                  <c:v>-0.14031982421875</c:v>
                </c:pt>
                <c:pt idx="88">
                  <c:v>-5.230712890625E-2</c:v>
                </c:pt>
                <c:pt idx="89">
                  <c:v>4.2144775390624993E-2</c:v>
                </c:pt>
                <c:pt idx="90">
                  <c:v>0.11798095703124999</c:v>
                </c:pt>
                <c:pt idx="91">
                  <c:v>0.21524047851562497</c:v>
                </c:pt>
                <c:pt idx="92">
                  <c:v>0.30429077148437494</c:v>
                </c:pt>
                <c:pt idx="93">
                  <c:v>0.35272216796874994</c:v>
                </c:pt>
                <c:pt idx="94">
                  <c:v>0.34716796874999994</c:v>
                </c:pt>
                <c:pt idx="95">
                  <c:v>0.27294921874999994</c:v>
                </c:pt>
                <c:pt idx="96">
                  <c:v>0.176849365234375</c:v>
                </c:pt>
                <c:pt idx="97">
                  <c:v>9.869384765625E-2</c:v>
                </c:pt>
                <c:pt idx="98">
                  <c:v>1.5014648437499998E-2</c:v>
                </c:pt>
                <c:pt idx="99">
                  <c:v>-8.1604003906249986E-2</c:v>
                </c:pt>
                <c:pt idx="100">
                  <c:v>-0.1397705078125</c:v>
                </c:pt>
                <c:pt idx="101">
                  <c:v>-0.15899658203124997</c:v>
                </c:pt>
                <c:pt idx="102">
                  <c:v>-0.106048583984375</c:v>
                </c:pt>
                <c:pt idx="103">
                  <c:v>-9.368896484375E-3</c:v>
                </c:pt>
                <c:pt idx="104">
                  <c:v>7.537841796875E-2</c:v>
                </c:pt>
                <c:pt idx="105">
                  <c:v>0.15911865234375</c:v>
                </c:pt>
                <c:pt idx="106">
                  <c:v>0.25750732421875</c:v>
                </c:pt>
                <c:pt idx="107">
                  <c:v>0.333160400390625</c:v>
                </c:pt>
                <c:pt idx="108">
                  <c:v>0.368560791015625</c:v>
                </c:pt>
                <c:pt idx="109">
                  <c:v>0.339569091796875</c:v>
                </c:pt>
                <c:pt idx="110">
                  <c:v>0.25244140625</c:v>
                </c:pt>
                <c:pt idx="111">
                  <c:v>0.1558837890625</c:v>
                </c:pt>
                <c:pt idx="112">
                  <c:v>8.172607421875E-2</c:v>
                </c:pt>
                <c:pt idx="113">
                  <c:v>-8.270263671875E-3</c:v>
                </c:pt>
                <c:pt idx="114">
                  <c:v>-9.5703125E-2</c:v>
                </c:pt>
                <c:pt idx="115">
                  <c:v>-0.144012451171875</c:v>
                </c:pt>
                <c:pt idx="116">
                  <c:v>-0.13958740234375</c:v>
                </c:pt>
                <c:pt idx="117">
                  <c:v>-6.6650390624999986E-2</c:v>
                </c:pt>
                <c:pt idx="118">
                  <c:v>2.471923828125E-2</c:v>
                </c:pt>
                <c:pt idx="119">
                  <c:v>9.9578857421875E-2</c:v>
                </c:pt>
                <c:pt idx="120">
                  <c:v>0.196624755859375</c:v>
                </c:pt>
                <c:pt idx="121">
                  <c:v>0.289215087890625</c:v>
                </c:pt>
                <c:pt idx="122">
                  <c:v>0.35406494140625</c:v>
                </c:pt>
                <c:pt idx="123">
                  <c:v>0.37176513671875</c:v>
                </c:pt>
                <c:pt idx="124">
                  <c:v>0.32360839843749994</c:v>
                </c:pt>
                <c:pt idx="125">
                  <c:v>0.22918701171874997</c:v>
                </c:pt>
                <c:pt idx="126">
                  <c:v>0.14013671875</c:v>
                </c:pt>
                <c:pt idx="127">
                  <c:v>6.5551757812499986E-2</c:v>
                </c:pt>
                <c:pt idx="128">
                  <c:v>-3.0242919921874997E-2</c:v>
                </c:pt>
                <c:pt idx="129">
                  <c:v>-0.103790283203125</c:v>
                </c:pt>
                <c:pt idx="130">
                  <c:v>-0.139984130859375</c:v>
                </c:pt>
                <c:pt idx="131">
                  <c:v>-0.11639404296874999</c:v>
                </c:pt>
                <c:pt idx="132">
                  <c:v>-3.4454345703125E-2</c:v>
                </c:pt>
                <c:pt idx="133">
                  <c:v>6.0211181640625E-2</c:v>
                </c:pt>
                <c:pt idx="134">
                  <c:v>0.13827514648437497</c:v>
                </c:pt>
                <c:pt idx="135">
                  <c:v>0.233062744140625</c:v>
                </c:pt>
                <c:pt idx="136">
                  <c:v>0.31927490234374994</c:v>
                </c:pt>
                <c:pt idx="137">
                  <c:v>0.371734619140625</c:v>
                </c:pt>
                <c:pt idx="138">
                  <c:v>0.371063232421875</c:v>
                </c:pt>
                <c:pt idx="139">
                  <c:v>0.301788330078125</c:v>
                </c:pt>
                <c:pt idx="140">
                  <c:v>0.20477294921875</c:v>
                </c:pt>
                <c:pt idx="141">
                  <c:v>0.127044677734375</c:v>
                </c:pt>
                <c:pt idx="142">
                  <c:v>3.7689208984375E-2</c:v>
                </c:pt>
                <c:pt idx="143">
                  <c:v>-4.7393798828125E-2</c:v>
                </c:pt>
                <c:pt idx="144">
                  <c:v>-0.119415283203125</c:v>
                </c:pt>
                <c:pt idx="145">
                  <c:v>-0.137603759765625</c:v>
                </c:pt>
                <c:pt idx="146">
                  <c:v>-9.234619140625E-2</c:v>
                </c:pt>
                <c:pt idx="147">
                  <c:v>3.6621093749999996E-3</c:v>
                </c:pt>
                <c:pt idx="148">
                  <c:v>8.8653564453125E-2</c:v>
                </c:pt>
                <c:pt idx="149">
                  <c:v>0.16677856445312497</c:v>
                </c:pt>
                <c:pt idx="150">
                  <c:v>0.264434814453125</c:v>
                </c:pt>
                <c:pt idx="151">
                  <c:v>0.34625244140625</c:v>
                </c:pt>
                <c:pt idx="152">
                  <c:v>0.38009643554687494</c:v>
                </c:pt>
                <c:pt idx="153">
                  <c:v>0.3558349609375</c:v>
                </c:pt>
                <c:pt idx="154">
                  <c:v>0.2734375</c:v>
                </c:pt>
                <c:pt idx="155">
                  <c:v>0.17837524414062497</c:v>
                </c:pt>
                <c:pt idx="156">
                  <c:v>0.110137939453125</c:v>
                </c:pt>
                <c:pt idx="157">
                  <c:v>1.67236328125E-2</c:v>
                </c:pt>
                <c:pt idx="158">
                  <c:v>-7.03125E-2</c:v>
                </c:pt>
                <c:pt idx="159">
                  <c:v>-0.12179565429687499</c:v>
                </c:pt>
                <c:pt idx="160">
                  <c:v>-0.12295532226562499</c:v>
                </c:pt>
                <c:pt idx="161">
                  <c:v>-6.011962890625E-2</c:v>
                </c:pt>
                <c:pt idx="162">
                  <c:v>3.9154052734374993E-2</c:v>
                </c:pt>
                <c:pt idx="163">
                  <c:v>0.11410522460937499</c:v>
                </c:pt>
                <c:pt idx="164">
                  <c:v>0.20208740234374997</c:v>
                </c:pt>
                <c:pt idx="165">
                  <c:v>0.29428100585937494</c:v>
                </c:pt>
                <c:pt idx="166">
                  <c:v>0.36590576171874994</c:v>
                </c:pt>
                <c:pt idx="167">
                  <c:v>0.38751220703125</c:v>
                </c:pt>
                <c:pt idx="168">
                  <c:v>0.33981323242187494</c:v>
                </c:pt>
                <c:pt idx="169">
                  <c:v>0.247467041015625</c:v>
                </c:pt>
                <c:pt idx="170">
                  <c:v>0.157379150390625</c:v>
                </c:pt>
                <c:pt idx="171">
                  <c:v>8.7127685546875E-2</c:v>
                </c:pt>
                <c:pt idx="172">
                  <c:v>-7.171630859375E-3</c:v>
                </c:pt>
                <c:pt idx="173">
                  <c:v>-8.721923828125E-2</c:v>
                </c:pt>
                <c:pt idx="174">
                  <c:v>-0.123199462890625</c:v>
                </c:pt>
                <c:pt idx="175">
                  <c:v>-0.1053466796875</c:v>
                </c:pt>
                <c:pt idx="176">
                  <c:v>-2.8656005859375E-2</c:v>
                </c:pt>
                <c:pt idx="177">
                  <c:v>6.97021484375E-2</c:v>
                </c:pt>
                <c:pt idx="178">
                  <c:v>0.14086914062499997</c:v>
                </c:pt>
                <c:pt idx="179">
                  <c:v>0.2373046875</c:v>
                </c:pt>
                <c:pt idx="180">
                  <c:v>0.32202148437499994</c:v>
                </c:pt>
                <c:pt idx="181">
                  <c:v>0.37930297851562494</c:v>
                </c:pt>
                <c:pt idx="182">
                  <c:v>0.381500244140625</c:v>
                </c:pt>
                <c:pt idx="183">
                  <c:v>0.318084716796875</c:v>
                </c:pt>
                <c:pt idx="184">
                  <c:v>0.2210693359375</c:v>
                </c:pt>
                <c:pt idx="185">
                  <c:v>0.139129638671875</c:v>
                </c:pt>
                <c:pt idx="186">
                  <c:v>5.9997558593749993E-2</c:v>
                </c:pt>
                <c:pt idx="187">
                  <c:v>-3.0487060546874997E-2</c:v>
                </c:pt>
                <c:pt idx="188">
                  <c:v>-9.857177734375E-2</c:v>
                </c:pt>
                <c:pt idx="189">
                  <c:v>-0.121826171875</c:v>
                </c:pt>
                <c:pt idx="190">
                  <c:v>-8.2489013671874986E-2</c:v>
                </c:pt>
                <c:pt idx="191">
                  <c:v>4.364013671875E-3</c:v>
                </c:pt>
                <c:pt idx="192">
                  <c:v>9.55810546875E-2</c:v>
                </c:pt>
                <c:pt idx="193">
                  <c:v>0.16851806640625</c:v>
                </c:pt>
                <c:pt idx="194">
                  <c:v>0.26480102539062494</c:v>
                </c:pt>
                <c:pt idx="195">
                  <c:v>0.34564208984375</c:v>
                </c:pt>
                <c:pt idx="196">
                  <c:v>0.38360595703125</c:v>
                </c:pt>
                <c:pt idx="197">
                  <c:v>0.3724365234375</c:v>
                </c:pt>
                <c:pt idx="198">
                  <c:v>0.294036865234375</c:v>
                </c:pt>
                <c:pt idx="199">
                  <c:v>0.19287109375</c:v>
                </c:pt>
                <c:pt idx="200">
                  <c:v>0.12115478515624999</c:v>
                </c:pt>
                <c:pt idx="201">
                  <c:v>3.9581298828125E-2</c:v>
                </c:pt>
                <c:pt idx="202">
                  <c:v>-4.84619140625E-2</c:v>
                </c:pt>
                <c:pt idx="203">
                  <c:v>-0.10150146484375</c:v>
                </c:pt>
                <c:pt idx="204">
                  <c:v>-0.112640380859375</c:v>
                </c:pt>
                <c:pt idx="205">
                  <c:v>-5.5206298828124993E-2</c:v>
                </c:pt>
                <c:pt idx="206">
                  <c:v>3.8360595703124993E-2</c:v>
                </c:pt>
                <c:pt idx="207">
                  <c:v>0.1185302734375</c:v>
                </c:pt>
                <c:pt idx="208">
                  <c:v>0.20263671875</c:v>
                </c:pt>
                <c:pt idx="209">
                  <c:v>0.294586181640625</c:v>
                </c:pt>
                <c:pt idx="210">
                  <c:v>0.362548828125</c:v>
                </c:pt>
                <c:pt idx="211">
                  <c:v>0.39208984375</c:v>
                </c:pt>
                <c:pt idx="212">
                  <c:v>0.354766845703125</c:v>
                </c:pt>
                <c:pt idx="213">
                  <c:v>0.266510009765625</c:v>
                </c:pt>
                <c:pt idx="214">
                  <c:v>0.174041748046875</c:v>
                </c:pt>
                <c:pt idx="215">
                  <c:v>0.10891723632812499</c:v>
                </c:pt>
                <c:pt idx="216">
                  <c:v>1.4404296875E-2</c:v>
                </c:pt>
                <c:pt idx="217">
                  <c:v>-6.4849853515624986E-2</c:v>
                </c:pt>
                <c:pt idx="218">
                  <c:v>-0.10528564453125</c:v>
                </c:pt>
                <c:pt idx="219">
                  <c:v>-9.9639892578124986E-2</c:v>
                </c:pt>
                <c:pt idx="220">
                  <c:v>-2.2491455078124997E-2</c:v>
                </c:pt>
                <c:pt idx="221">
                  <c:v>7.0556640625E-2</c:v>
                </c:pt>
                <c:pt idx="222">
                  <c:v>0.148162841796875</c:v>
                </c:pt>
                <c:pt idx="223">
                  <c:v>0.23519897460937497</c:v>
                </c:pt>
                <c:pt idx="224">
                  <c:v>0.32305908203125</c:v>
                </c:pt>
                <c:pt idx="225">
                  <c:v>0.382171630859375</c:v>
                </c:pt>
                <c:pt idx="226">
                  <c:v>0.3927001953125</c:v>
                </c:pt>
                <c:pt idx="227">
                  <c:v>0.33499145507812494</c:v>
                </c:pt>
                <c:pt idx="228">
                  <c:v>0.24179077148437497</c:v>
                </c:pt>
                <c:pt idx="229">
                  <c:v>0.16015625</c:v>
                </c:pt>
                <c:pt idx="230">
                  <c:v>8.575439453125E-2</c:v>
                </c:pt>
                <c:pt idx="231">
                  <c:v>-4.9438476562499991E-3</c:v>
                </c:pt>
                <c:pt idx="232">
                  <c:v>-7.5927734374999986E-2</c:v>
                </c:pt>
                <c:pt idx="233">
                  <c:v>-0.10455322265625</c:v>
                </c:pt>
                <c:pt idx="234">
                  <c:v>-7.1136474609374986E-2</c:v>
                </c:pt>
                <c:pt idx="235">
                  <c:v>1.1566162109375E-2</c:v>
                </c:pt>
                <c:pt idx="236">
                  <c:v>0.10421752929687499</c:v>
                </c:pt>
                <c:pt idx="237">
                  <c:v>0.173248291015625</c:v>
                </c:pt>
                <c:pt idx="238">
                  <c:v>0.26940917968749994</c:v>
                </c:pt>
                <c:pt idx="239">
                  <c:v>0.347442626953125</c:v>
                </c:pt>
                <c:pt idx="240">
                  <c:v>0.39239501953125</c:v>
                </c:pt>
                <c:pt idx="241">
                  <c:v>0.38677978515625</c:v>
                </c:pt>
                <c:pt idx="242">
                  <c:v>0.31726074218749994</c:v>
                </c:pt>
                <c:pt idx="243">
                  <c:v>0.227081298828125</c:v>
                </c:pt>
                <c:pt idx="244">
                  <c:v>0.14883422851562497</c:v>
                </c:pt>
                <c:pt idx="245">
                  <c:v>6.9091796875E-2</c:v>
                </c:pt>
                <c:pt idx="246">
                  <c:v>-1.3824462890625E-2</c:v>
                </c:pt>
                <c:pt idx="247">
                  <c:v>-7.757568359375E-2</c:v>
                </c:pt>
                <c:pt idx="248">
                  <c:v>-9.0240478515625E-2</c:v>
                </c:pt>
                <c:pt idx="249">
                  <c:v>-4.2510986328125E-2</c:v>
                </c:pt>
                <c:pt idx="250">
                  <c:v>5.1025390624999993E-2</c:v>
                </c:pt>
                <c:pt idx="251">
                  <c:v>0.131591796875</c:v>
                </c:pt>
                <c:pt idx="252">
                  <c:v>0.21075439453125</c:v>
                </c:pt>
                <c:pt idx="253">
                  <c:v>0.30279541015625</c:v>
                </c:pt>
                <c:pt idx="254">
                  <c:v>0.380859375</c:v>
                </c:pt>
                <c:pt idx="255">
                  <c:v>0.4100341796875</c:v>
                </c:pt>
                <c:pt idx="256">
                  <c:v>0.384735107421875</c:v>
                </c:pt>
                <c:pt idx="257">
                  <c:v>0.305023193359375</c:v>
                </c:pt>
                <c:pt idx="258">
                  <c:v>0.211334228515625</c:v>
                </c:pt>
                <c:pt idx="259">
                  <c:v>0.1417236328125</c:v>
                </c:pt>
                <c:pt idx="260">
                  <c:v>5.3436279296875E-2</c:v>
                </c:pt>
                <c:pt idx="261">
                  <c:v>-1.934814453125E-2</c:v>
                </c:pt>
                <c:pt idx="262">
                  <c:v>-7.110595703125E-2</c:v>
                </c:pt>
                <c:pt idx="263">
                  <c:v>-6.8542480468749986E-2</c:v>
                </c:pt>
                <c:pt idx="264">
                  <c:v>8.85009765625E-4</c:v>
                </c:pt>
                <c:pt idx="265">
                  <c:v>9.0179443359374986E-2</c:v>
                </c:pt>
                <c:pt idx="266">
                  <c:v>0.16897583007812497</c:v>
                </c:pt>
                <c:pt idx="267">
                  <c:v>0.2569580078125</c:v>
                </c:pt>
                <c:pt idx="268">
                  <c:v>0.348480224609375</c:v>
                </c:pt>
                <c:pt idx="269">
                  <c:v>0.41229248046875</c:v>
                </c:pt>
                <c:pt idx="270">
                  <c:v>0.431976318359375</c:v>
                </c:pt>
                <c:pt idx="271">
                  <c:v>0.386993408203125</c:v>
                </c:pt>
                <c:pt idx="272">
                  <c:v>0.29656982421875</c:v>
                </c:pt>
                <c:pt idx="273">
                  <c:v>0.212158203125</c:v>
                </c:pt>
                <c:pt idx="274">
                  <c:v>0.139404296875</c:v>
                </c:pt>
                <c:pt idx="275">
                  <c:v>5.5633544921875E-2</c:v>
                </c:pt>
                <c:pt idx="276">
                  <c:v>-2.2613525390625E-2</c:v>
                </c:pt>
                <c:pt idx="277">
                  <c:v>-5.352783203125E-2</c:v>
                </c:pt>
                <c:pt idx="278">
                  <c:v>-2.8564453125E-2</c:v>
                </c:pt>
                <c:pt idx="279">
                  <c:v>5.0476074218749993E-2</c:v>
                </c:pt>
                <c:pt idx="280">
                  <c:v>0.14068603515624997</c:v>
                </c:pt>
                <c:pt idx="281">
                  <c:v>0.217559814453125</c:v>
                </c:pt>
                <c:pt idx="282">
                  <c:v>0.30624389648437494</c:v>
                </c:pt>
                <c:pt idx="283">
                  <c:v>0.395477294921875</c:v>
                </c:pt>
                <c:pt idx="284">
                  <c:v>0.44903564453125</c:v>
                </c:pt>
                <c:pt idx="285">
                  <c:v>0.45166015624999994</c:v>
                </c:pt>
                <c:pt idx="286">
                  <c:v>0.39202880859375</c:v>
                </c:pt>
                <c:pt idx="287">
                  <c:v>0.29370117187499994</c:v>
                </c:pt>
                <c:pt idx="288">
                  <c:v>0.21673583984375</c:v>
                </c:pt>
                <c:pt idx="289">
                  <c:v>0.141937255859375</c:v>
                </c:pt>
                <c:pt idx="290">
                  <c:v>5.6610107421874993E-2</c:v>
                </c:pt>
                <c:pt idx="291">
                  <c:v>-6.195068359375E-3</c:v>
                </c:pt>
                <c:pt idx="292">
                  <c:v>-2.9510498046875E-2</c:v>
                </c:pt>
                <c:pt idx="293">
                  <c:v>1.2908935546875E-2</c:v>
                </c:pt>
                <c:pt idx="294">
                  <c:v>0.10540771484375</c:v>
                </c:pt>
                <c:pt idx="295">
                  <c:v>0.190765380859375</c:v>
                </c:pt>
                <c:pt idx="296">
                  <c:v>0.270172119140625</c:v>
                </c:pt>
                <c:pt idx="297">
                  <c:v>0.36529541015625</c:v>
                </c:pt>
                <c:pt idx="298">
                  <c:v>0.446563720703125</c:v>
                </c:pt>
                <c:pt idx="299">
                  <c:v>0.485107421875</c:v>
                </c:pt>
                <c:pt idx="300">
                  <c:v>0.472015380859375</c:v>
                </c:pt>
                <c:pt idx="301">
                  <c:v>0.39019775390624994</c:v>
                </c:pt>
                <c:pt idx="302">
                  <c:v>0.3018798828125</c:v>
                </c:pt>
                <c:pt idx="303">
                  <c:v>0.23138427734374997</c:v>
                </c:pt>
                <c:pt idx="304">
                  <c:v>0.148773193359375</c:v>
                </c:pt>
                <c:pt idx="305">
                  <c:v>7.0281982421875E-2</c:v>
                </c:pt>
                <c:pt idx="306">
                  <c:v>1.3580322265625E-2</c:v>
                </c:pt>
                <c:pt idx="307">
                  <c:v>1.0284423828125E-2</c:v>
                </c:pt>
                <c:pt idx="308">
                  <c:v>7.3638916015625E-2</c:v>
                </c:pt>
                <c:pt idx="309">
                  <c:v>0.16522216796874997</c:v>
                </c:pt>
                <c:pt idx="310">
                  <c:v>0.24569702148437497</c:v>
                </c:pt>
                <c:pt idx="311">
                  <c:v>0.330780029296875</c:v>
                </c:pt>
                <c:pt idx="312">
                  <c:v>0.42437744140625</c:v>
                </c:pt>
                <c:pt idx="313">
                  <c:v>0.49679565429687494</c:v>
                </c:pt>
                <c:pt idx="314">
                  <c:v>0.52459716796875</c:v>
                </c:pt>
                <c:pt idx="315">
                  <c:v>0.488372802734375</c:v>
                </c:pt>
                <c:pt idx="316">
                  <c:v>0.40475463867187494</c:v>
                </c:pt>
                <c:pt idx="317">
                  <c:v>0.3155517578125</c:v>
                </c:pt>
                <c:pt idx="318">
                  <c:v>0.24887084960937497</c:v>
                </c:pt>
                <c:pt idx="319">
                  <c:v>0.16424560546875</c:v>
                </c:pt>
                <c:pt idx="320">
                  <c:v>9.41162109375E-2</c:v>
                </c:pt>
                <c:pt idx="321">
                  <c:v>5.2154541015625E-2</c:v>
                </c:pt>
                <c:pt idx="322">
                  <c:v>6.4666748046875E-2</c:v>
                </c:pt>
                <c:pt idx="323">
                  <c:v>0.1383056640625</c:v>
                </c:pt>
                <c:pt idx="324">
                  <c:v>0.23565673828125</c:v>
                </c:pt>
                <c:pt idx="325">
                  <c:v>0.312042236328125</c:v>
                </c:pt>
                <c:pt idx="326">
                  <c:v>0.40228271484375</c:v>
                </c:pt>
                <c:pt idx="327">
                  <c:v>0.49057006835937494</c:v>
                </c:pt>
                <c:pt idx="328">
                  <c:v>0.551666259765625</c:v>
                </c:pt>
                <c:pt idx="329">
                  <c:v>0.56887817382812489</c:v>
                </c:pt>
                <c:pt idx="330">
                  <c:v>0.51403808593749989</c:v>
                </c:pt>
                <c:pt idx="331">
                  <c:v>0.428070068359375</c:v>
                </c:pt>
                <c:pt idx="332">
                  <c:v>0.345550537109375</c:v>
                </c:pt>
                <c:pt idx="333">
                  <c:v>0.274993896484375</c:v>
                </c:pt>
                <c:pt idx="334">
                  <c:v>0.19140625</c:v>
                </c:pt>
                <c:pt idx="335">
                  <c:v>0.127044677734375</c:v>
                </c:pt>
                <c:pt idx="336">
                  <c:v>0.103485107421875</c:v>
                </c:pt>
                <c:pt idx="337">
                  <c:v>0.13427734374999997</c:v>
                </c:pt>
                <c:pt idx="338">
                  <c:v>0.217559814453125</c:v>
                </c:pt>
                <c:pt idx="339">
                  <c:v>0.312164306640625</c:v>
                </c:pt>
                <c:pt idx="340">
                  <c:v>0.38723754882812494</c:v>
                </c:pt>
                <c:pt idx="341">
                  <c:v>0.481475830078125</c:v>
                </c:pt>
                <c:pt idx="342">
                  <c:v>0.5670166015625</c:v>
                </c:pt>
                <c:pt idx="343">
                  <c:v>0.615386962890625</c:v>
                </c:pt>
                <c:pt idx="344">
                  <c:v>0.60272216796875</c:v>
                </c:pt>
                <c:pt idx="345">
                  <c:v>0.52734375</c:v>
                </c:pt>
                <c:pt idx="346">
                  <c:v>0.44036865234375</c:v>
                </c:pt>
                <c:pt idx="347">
                  <c:v>0.37628173828124994</c:v>
                </c:pt>
                <c:pt idx="348">
                  <c:v>0.29449462890624994</c:v>
                </c:pt>
                <c:pt idx="349">
                  <c:v>0.21832275390625</c:v>
                </c:pt>
                <c:pt idx="350">
                  <c:v>0.17083740234375</c:v>
                </c:pt>
                <c:pt idx="351">
                  <c:v>0.16061401367187497</c:v>
                </c:pt>
                <c:pt idx="352">
                  <c:v>0.215789794921875</c:v>
                </c:pt>
                <c:pt idx="353">
                  <c:v>0.305267333984375</c:v>
                </c:pt>
                <c:pt idx="354">
                  <c:v>0.39306640624999994</c:v>
                </c:pt>
                <c:pt idx="355">
                  <c:v>0.470855712890625</c:v>
                </c:pt>
                <c:pt idx="356">
                  <c:v>0.56768798828125</c:v>
                </c:pt>
                <c:pt idx="357">
                  <c:v>0.64398193359375</c:v>
                </c:pt>
                <c:pt idx="358">
                  <c:v>0.6793212890625</c:v>
                </c:pt>
                <c:pt idx="359">
                  <c:v>0.6439208984375</c:v>
                </c:pt>
                <c:pt idx="360">
                  <c:v>0.56427001953125</c:v>
                </c:pt>
                <c:pt idx="361">
                  <c:v>0.48065185546875</c:v>
                </c:pt>
                <c:pt idx="362">
                  <c:v>0.41839599609375</c:v>
                </c:pt>
                <c:pt idx="363">
                  <c:v>0.33599853515624994</c:v>
                </c:pt>
                <c:pt idx="364">
                  <c:v>0.2630615234375</c:v>
                </c:pt>
                <c:pt idx="365">
                  <c:v>0.23275756835937497</c:v>
                </c:pt>
                <c:pt idx="366">
                  <c:v>0.23159790039062497</c:v>
                </c:pt>
                <c:pt idx="367">
                  <c:v>0.300994873046875</c:v>
                </c:pt>
                <c:pt idx="368">
                  <c:v>0.3955078125</c:v>
                </c:pt>
                <c:pt idx="369">
                  <c:v>0.47500610351562494</c:v>
                </c:pt>
                <c:pt idx="370">
                  <c:v>0.56268310546875</c:v>
                </c:pt>
                <c:pt idx="371">
                  <c:v>0.6546630859375</c:v>
                </c:pt>
                <c:pt idx="372">
                  <c:v>0.72937011718749989</c:v>
                </c:pt>
                <c:pt idx="373">
                  <c:v>0.743408203125</c:v>
                </c:pt>
                <c:pt idx="374">
                  <c:v>0.69274902343749989</c:v>
                </c:pt>
                <c:pt idx="375">
                  <c:v>0.60546875</c:v>
                </c:pt>
                <c:pt idx="376">
                  <c:v>0.5279541015625</c:v>
                </c:pt>
                <c:pt idx="377">
                  <c:v>0.4638671875</c:v>
                </c:pt>
                <c:pt idx="378">
                  <c:v>0.37506103515624994</c:v>
                </c:pt>
                <c:pt idx="379">
                  <c:v>0.3167724609375</c:v>
                </c:pt>
                <c:pt idx="380">
                  <c:v>0.29632568359375</c:v>
                </c:pt>
                <c:pt idx="381">
                  <c:v>0.32806396484375</c:v>
                </c:pt>
                <c:pt idx="382">
                  <c:v>0.389923095703125</c:v>
                </c:pt>
                <c:pt idx="383">
                  <c:v>0.488067626953125</c:v>
                </c:pt>
                <c:pt idx="384">
                  <c:v>0.56549072265624989</c:v>
                </c:pt>
                <c:pt idx="385">
                  <c:v>0.65338134765625</c:v>
                </c:pt>
                <c:pt idx="386">
                  <c:v>0.75256347656249989</c:v>
                </c:pt>
                <c:pt idx="387">
                  <c:v>0.80108642578125</c:v>
                </c:pt>
                <c:pt idx="388">
                  <c:v>0.79620361328125</c:v>
                </c:pt>
                <c:pt idx="389">
                  <c:v>0.73486328124999989</c:v>
                </c:pt>
                <c:pt idx="390">
                  <c:v>0.65093994140625</c:v>
                </c:pt>
                <c:pt idx="391">
                  <c:v>0.57952880859375</c:v>
                </c:pt>
                <c:pt idx="392">
                  <c:v>0.50689697265625</c:v>
                </c:pt>
                <c:pt idx="393">
                  <c:v>0.4290771484375</c:v>
                </c:pt>
                <c:pt idx="394">
                  <c:v>0.37811279296875</c:v>
                </c:pt>
                <c:pt idx="395">
                  <c:v>0.3668212890625</c:v>
                </c:pt>
                <c:pt idx="396">
                  <c:v>0.41778564453124994</c:v>
                </c:pt>
                <c:pt idx="397">
                  <c:v>0.50598144531249989</c:v>
                </c:pt>
                <c:pt idx="398">
                  <c:v>0.59234619140625</c:v>
                </c:pt>
                <c:pt idx="399">
                  <c:v>0.672607421875</c:v>
                </c:pt>
                <c:pt idx="400">
                  <c:v>0.76568603515624989</c:v>
                </c:pt>
                <c:pt idx="401">
                  <c:v>0.84136962890624989</c:v>
                </c:pt>
                <c:pt idx="402">
                  <c:v>0.8758544921875</c:v>
                </c:pt>
                <c:pt idx="403">
                  <c:v>0.85540771484375</c:v>
                </c:pt>
                <c:pt idx="404">
                  <c:v>0.7830810546875</c:v>
                </c:pt>
                <c:pt idx="405">
                  <c:v>0.70281982421875</c:v>
                </c:pt>
                <c:pt idx="406">
                  <c:v>0.63812255859374989</c:v>
                </c:pt>
                <c:pt idx="407">
                  <c:v>0.56488037109375</c:v>
                </c:pt>
                <c:pt idx="408">
                  <c:v>0.48980712890624994</c:v>
                </c:pt>
                <c:pt idx="409">
                  <c:v>0.45074462890625</c:v>
                </c:pt>
                <c:pt idx="410">
                  <c:v>0.45043945312499994</c:v>
                </c:pt>
                <c:pt idx="411">
                  <c:v>0.52398681640624989</c:v>
                </c:pt>
                <c:pt idx="412">
                  <c:v>0.611572265625</c:v>
                </c:pt>
                <c:pt idx="413">
                  <c:v>0.69091796875</c:v>
                </c:pt>
                <c:pt idx="414">
                  <c:v>0.78094482421874989</c:v>
                </c:pt>
                <c:pt idx="415">
                  <c:v>0.867919921875</c:v>
                </c:pt>
                <c:pt idx="416">
                  <c:v>0.94024658203124989</c:v>
                </c:pt>
                <c:pt idx="417">
                  <c:v>0.96466064453125</c:v>
                </c:pt>
                <c:pt idx="418">
                  <c:v>0.92163085937499989</c:v>
                </c:pt>
                <c:pt idx="419">
                  <c:v>0.84991455078125</c:v>
                </c:pt>
                <c:pt idx="420">
                  <c:v>0.76812744140624989</c:v>
                </c:pt>
                <c:pt idx="421">
                  <c:v>0.706787109375</c:v>
                </c:pt>
                <c:pt idx="422">
                  <c:v>0.63232421875</c:v>
                </c:pt>
                <c:pt idx="423">
                  <c:v>0.56488037109375</c:v>
                </c:pt>
                <c:pt idx="424">
                  <c:v>0.53497314453125</c:v>
                </c:pt>
                <c:pt idx="425">
                  <c:v>0.555419921875</c:v>
                </c:pt>
                <c:pt idx="426">
                  <c:v>0.6365966796875</c:v>
                </c:pt>
                <c:pt idx="427">
                  <c:v>0.72784423828125</c:v>
                </c:pt>
                <c:pt idx="428">
                  <c:v>0.80352783203125</c:v>
                </c:pt>
                <c:pt idx="429">
                  <c:v>0.89874267578124989</c:v>
                </c:pt>
                <c:pt idx="430">
                  <c:v>0.982666015625</c:v>
                </c:pt>
                <c:pt idx="431">
                  <c:v>1.043701171875</c:v>
                </c:pt>
                <c:pt idx="432">
                  <c:v>1.05194091796875</c:v>
                </c:pt>
                <c:pt idx="433">
                  <c:v>1.00189208984375</c:v>
                </c:pt>
                <c:pt idx="434">
                  <c:v>0.92315673828125</c:v>
                </c:pt>
                <c:pt idx="435">
                  <c:v>0.85449218749999989</c:v>
                </c:pt>
                <c:pt idx="436">
                  <c:v>0.78857421875</c:v>
                </c:pt>
                <c:pt idx="437">
                  <c:v>0.70831298828124989</c:v>
                </c:pt>
                <c:pt idx="438">
                  <c:v>0.65643310546874989</c:v>
                </c:pt>
                <c:pt idx="439">
                  <c:v>0.6390380859375</c:v>
                </c:pt>
                <c:pt idx="440">
                  <c:v>0.67993164062499989</c:v>
                </c:pt>
                <c:pt idx="441">
                  <c:v>0.77331542968749989</c:v>
                </c:pt>
                <c:pt idx="442">
                  <c:v>0.8624267578125</c:v>
                </c:pt>
                <c:pt idx="443">
                  <c:v>0.9356689453125</c:v>
                </c:pt>
                <c:pt idx="444">
                  <c:v>1.03240966796875</c:v>
                </c:pt>
                <c:pt idx="445">
                  <c:v>1.11541748046875</c:v>
                </c:pt>
                <c:pt idx="446">
                  <c:v>1.1663818359375</c:v>
                </c:pt>
                <c:pt idx="447">
                  <c:v>1.1578369140625</c:v>
                </c:pt>
                <c:pt idx="448">
                  <c:v>1.0943603515624998</c:v>
                </c:pt>
                <c:pt idx="449">
                  <c:v>1.01348876953125</c:v>
                </c:pt>
                <c:pt idx="450">
                  <c:v>0.95794677734375</c:v>
                </c:pt>
                <c:pt idx="451">
                  <c:v>0.88317871093749989</c:v>
                </c:pt>
                <c:pt idx="452">
                  <c:v>0.81024169921874989</c:v>
                </c:pt>
                <c:pt idx="453">
                  <c:v>0.76293945312499989</c:v>
                </c:pt>
                <c:pt idx="454">
                  <c:v>0.76538085937499989</c:v>
                </c:pt>
                <c:pt idx="455">
                  <c:v>0.82611083984375</c:v>
                </c:pt>
                <c:pt idx="456">
                  <c:v>0.91918945312499989</c:v>
                </c:pt>
                <c:pt idx="457">
                  <c:v>1.0037231445312498</c:v>
                </c:pt>
                <c:pt idx="458">
                  <c:v>1.090087890625</c:v>
                </c:pt>
                <c:pt idx="459">
                  <c:v>1.18499755859375</c:v>
                </c:pt>
                <c:pt idx="460">
                  <c:v>1.258544921875</c:v>
                </c:pt>
                <c:pt idx="461">
                  <c:v>1.29608154296875</c:v>
                </c:pt>
                <c:pt idx="462">
                  <c:v>1.2734985351562498</c:v>
                </c:pt>
                <c:pt idx="463">
                  <c:v>1.20574951171875</c:v>
                </c:pt>
                <c:pt idx="464">
                  <c:v>1.1285400390625</c:v>
                </c:pt>
                <c:pt idx="465">
                  <c:v>1.0693359375</c:v>
                </c:pt>
                <c:pt idx="466">
                  <c:v>0.99487304687499989</c:v>
                </c:pt>
                <c:pt idx="467">
                  <c:v>0.92864990234375</c:v>
                </c:pt>
                <c:pt idx="468">
                  <c:v>0.8990478515625</c:v>
                </c:pt>
                <c:pt idx="469">
                  <c:v>0.91064453125</c:v>
                </c:pt>
                <c:pt idx="470">
                  <c:v>0.98907470703125</c:v>
                </c:pt>
                <c:pt idx="471">
                  <c:v>1.08612060546875</c:v>
                </c:pt>
                <c:pt idx="472">
                  <c:v>1.1621093749999998</c:v>
                </c:pt>
                <c:pt idx="473">
                  <c:v>1.253662109375</c:v>
                </c:pt>
                <c:pt idx="474">
                  <c:v>1.34918212890625</c:v>
                </c:pt>
                <c:pt idx="475">
                  <c:v>1.4166259765624998</c:v>
                </c:pt>
                <c:pt idx="476">
                  <c:v>1.4398193359375</c:v>
                </c:pt>
                <c:pt idx="477">
                  <c:v>1.39190673828125</c:v>
                </c:pt>
                <c:pt idx="478">
                  <c:v>1.319580078125</c:v>
                </c:pt>
                <c:pt idx="479">
                  <c:v>1.2530517578125</c:v>
                </c:pt>
                <c:pt idx="480">
                  <c:v>1.1959838867187498</c:v>
                </c:pt>
                <c:pt idx="481">
                  <c:v>1.1254882812499998</c:v>
                </c:pt>
                <c:pt idx="482">
                  <c:v>1.0577392578125</c:v>
                </c:pt>
                <c:pt idx="483">
                  <c:v>1.0424804687499998</c:v>
                </c:pt>
                <c:pt idx="484">
                  <c:v>1.077880859375</c:v>
                </c:pt>
                <c:pt idx="485">
                  <c:v>1.16302490234375</c:v>
                </c:pt>
                <c:pt idx="486">
                  <c:v>1.253662109375</c:v>
                </c:pt>
                <c:pt idx="487">
                  <c:v>1.3311767578125</c:v>
                </c:pt>
                <c:pt idx="488">
                  <c:v>1.43218994140625</c:v>
                </c:pt>
                <c:pt idx="489">
                  <c:v>1.5182495117187498</c:v>
                </c:pt>
                <c:pt idx="490">
                  <c:v>1.57470703125</c:v>
                </c:pt>
                <c:pt idx="491">
                  <c:v>1.58477783203125</c:v>
                </c:pt>
                <c:pt idx="492">
                  <c:v>1.52496337890625</c:v>
                </c:pt>
                <c:pt idx="493">
                  <c:v>1.4477539062499998</c:v>
                </c:pt>
                <c:pt idx="494">
                  <c:v>1.395263671875</c:v>
                </c:pt>
                <c:pt idx="495">
                  <c:v>1.32415771484375</c:v>
                </c:pt>
                <c:pt idx="496">
                  <c:v>1.2506103515624998</c:v>
                </c:pt>
                <c:pt idx="497">
                  <c:v>1.2042236328124998</c:v>
                </c:pt>
                <c:pt idx="498">
                  <c:v>1.19781494140625</c:v>
                </c:pt>
                <c:pt idx="499">
                  <c:v>1.2518310546875</c:v>
                </c:pt>
                <c:pt idx="500">
                  <c:v>1.3409423828125</c:v>
                </c:pt>
                <c:pt idx="501">
                  <c:v>1.42730712890625</c:v>
                </c:pt>
                <c:pt idx="502">
                  <c:v>1.50726318359375</c:v>
                </c:pt>
                <c:pt idx="503">
                  <c:v>1.6046142578124998</c:v>
                </c:pt>
                <c:pt idx="504">
                  <c:v>1.69219970703125</c:v>
                </c:pt>
                <c:pt idx="505">
                  <c:v>1.7327880859375</c:v>
                </c:pt>
                <c:pt idx="506">
                  <c:v>1.72271728515625</c:v>
                </c:pt>
                <c:pt idx="507">
                  <c:v>1.66229248046875</c:v>
                </c:pt>
                <c:pt idx="508">
                  <c:v>1.58905029296875</c:v>
                </c:pt>
                <c:pt idx="509">
                  <c:v>1.53839111328125</c:v>
                </c:pt>
                <c:pt idx="510">
                  <c:v>1.4599609375</c:v>
                </c:pt>
                <c:pt idx="511">
                  <c:v>1.3931274414062498</c:v>
                </c:pt>
                <c:pt idx="512">
                  <c:v>1.3577270507812498</c:v>
                </c:pt>
                <c:pt idx="513">
                  <c:v>1.3647460937499998</c:v>
                </c:pt>
                <c:pt idx="514">
                  <c:v>1.4349365234375</c:v>
                </c:pt>
                <c:pt idx="515">
                  <c:v>1.5325927734375</c:v>
                </c:pt>
                <c:pt idx="516">
                  <c:v>1.6073608398437498</c:v>
                </c:pt>
                <c:pt idx="517">
                  <c:v>1.69952392578125</c:v>
                </c:pt>
                <c:pt idx="518">
                  <c:v>1.79931640625</c:v>
                </c:pt>
                <c:pt idx="519">
                  <c:v>1.8701171874999998</c:v>
                </c:pt>
                <c:pt idx="520">
                  <c:v>1.90704345703125</c:v>
                </c:pt>
                <c:pt idx="521">
                  <c:v>1.8756103515624998</c:v>
                </c:pt>
                <c:pt idx="522">
                  <c:v>1.8078613281249998</c:v>
                </c:pt>
                <c:pt idx="523">
                  <c:v>1.73797607421875</c:v>
                </c:pt>
                <c:pt idx="524">
                  <c:v>1.68792724609375</c:v>
                </c:pt>
                <c:pt idx="525">
                  <c:v>1.6116333007812498</c:v>
                </c:pt>
                <c:pt idx="526">
                  <c:v>1.5533447265625</c:v>
                </c:pt>
                <c:pt idx="527">
                  <c:v>1.5325927734375</c:v>
                </c:pt>
                <c:pt idx="528">
                  <c:v>1.55029296875</c:v>
                </c:pt>
                <c:pt idx="529">
                  <c:v>1.6378784179687498</c:v>
                </c:pt>
                <c:pt idx="530">
                  <c:v>1.732177734375</c:v>
                </c:pt>
                <c:pt idx="531">
                  <c:v>1.8087768554687498</c:v>
                </c:pt>
                <c:pt idx="532">
                  <c:v>1.9073486328125</c:v>
                </c:pt>
                <c:pt idx="533">
                  <c:v>2.003173828125</c:v>
                </c:pt>
                <c:pt idx="534">
                  <c:v>2.0672607421875</c:v>
                </c:pt>
                <c:pt idx="535">
                  <c:v>2.0867919921875</c:v>
                </c:pt>
                <c:pt idx="536">
                  <c:v>2.0458984375</c:v>
                </c:pt>
                <c:pt idx="537">
                  <c:v>1.9714355468749998</c:v>
                </c:pt>
                <c:pt idx="538">
                  <c:v>1.9140625</c:v>
                </c:pt>
                <c:pt idx="539">
                  <c:v>1.85546875</c:v>
                </c:pt>
                <c:pt idx="540">
                  <c:v>1.78741455078125</c:v>
                </c:pt>
                <c:pt idx="541">
                  <c:v>1.741943359375</c:v>
                </c:pt>
                <c:pt idx="542">
                  <c:v>1.72760009765625</c:v>
                </c:pt>
                <c:pt idx="543">
                  <c:v>1.7739868164062498</c:v>
                </c:pt>
                <c:pt idx="544">
                  <c:v>1.8624877929687498</c:v>
                </c:pt>
                <c:pt idx="545">
                  <c:v>1.9528198242187498</c:v>
                </c:pt>
                <c:pt idx="546">
                  <c:v>2.03277587890625</c:v>
                </c:pt>
                <c:pt idx="547">
                  <c:v>2.1405029296875</c:v>
                </c:pt>
                <c:pt idx="548">
                  <c:v>2.23236083984375</c:v>
                </c:pt>
                <c:pt idx="549">
                  <c:v>2.288818359375</c:v>
                </c:pt>
                <c:pt idx="550">
                  <c:v>2.29461669921875</c:v>
                </c:pt>
                <c:pt idx="551">
                  <c:v>2.24273681640625</c:v>
                </c:pt>
                <c:pt idx="552">
                  <c:v>2.17498779296875</c:v>
                </c:pt>
                <c:pt idx="553">
                  <c:v>2.12738037109375</c:v>
                </c:pt>
                <c:pt idx="554">
                  <c:v>2.0635986328125</c:v>
                </c:pt>
                <c:pt idx="555">
                  <c:v>1.998291015625</c:v>
                </c:pt>
                <c:pt idx="556">
                  <c:v>1.9625854492187498</c:v>
                </c:pt>
                <c:pt idx="557">
                  <c:v>1.96319580078125</c:v>
                </c:pt>
                <c:pt idx="558">
                  <c:v>2.0324707031249996</c:v>
                </c:pt>
                <c:pt idx="559">
                  <c:v>2.1282958984375</c:v>
                </c:pt>
                <c:pt idx="560">
                  <c:v>2.2198486328125</c:v>
                </c:pt>
                <c:pt idx="561">
                  <c:v>2.3123168945312496</c:v>
                </c:pt>
                <c:pt idx="562">
                  <c:v>2.4200439453125</c:v>
                </c:pt>
                <c:pt idx="563">
                  <c:v>2.50274658203125</c:v>
                </c:pt>
                <c:pt idx="564">
                  <c:v>2.5543212890625</c:v>
                </c:pt>
                <c:pt idx="565">
                  <c:v>2.5460815429687496</c:v>
                </c:pt>
                <c:pt idx="566">
                  <c:v>2.48992919921875</c:v>
                </c:pt>
                <c:pt idx="567">
                  <c:v>2.4273681640625</c:v>
                </c:pt>
                <c:pt idx="568">
                  <c:v>2.3898315429687496</c:v>
                </c:pt>
                <c:pt idx="569">
                  <c:v>2.3275756835937496</c:v>
                </c:pt>
                <c:pt idx="570">
                  <c:v>2.27325439453125</c:v>
                </c:pt>
                <c:pt idx="571">
                  <c:v>2.25341796875</c:v>
                </c:pt>
                <c:pt idx="572">
                  <c:v>2.2793579101562496</c:v>
                </c:pt>
                <c:pt idx="573">
                  <c:v>2.3638916015625</c:v>
                </c:pt>
                <c:pt idx="574">
                  <c:v>2.4707031249999996</c:v>
                </c:pt>
                <c:pt idx="575">
                  <c:v>2.56256103515625</c:v>
                </c:pt>
                <c:pt idx="576">
                  <c:v>2.66876220703125</c:v>
                </c:pt>
                <c:pt idx="577">
                  <c:v>2.77923583984375</c:v>
                </c:pt>
                <c:pt idx="578">
                  <c:v>2.8640747070312496</c:v>
                </c:pt>
                <c:pt idx="579">
                  <c:v>2.9046630859375</c:v>
                </c:pt>
                <c:pt idx="580">
                  <c:v>2.89031982421875</c:v>
                </c:pt>
                <c:pt idx="581">
                  <c:v>2.83966064453125</c:v>
                </c:pt>
                <c:pt idx="582">
                  <c:v>2.79541015625</c:v>
                </c:pt>
                <c:pt idx="583">
                  <c:v>2.7624511718749996</c:v>
                </c:pt>
                <c:pt idx="584">
                  <c:v>2.70965576171875</c:v>
                </c:pt>
                <c:pt idx="585">
                  <c:v>2.6760864257812496</c:v>
                </c:pt>
                <c:pt idx="586">
                  <c:v>2.68218994140625</c:v>
                </c:pt>
                <c:pt idx="587">
                  <c:v>2.73681640625</c:v>
                </c:pt>
                <c:pt idx="588">
                  <c:v>2.83966064453125</c:v>
                </c:pt>
                <c:pt idx="589">
                  <c:v>2.95989990234375</c:v>
                </c:pt>
                <c:pt idx="590">
                  <c:v>3.06243896484375</c:v>
                </c:pt>
                <c:pt idx="591">
                  <c:v>3.1915283203124996</c:v>
                </c:pt>
                <c:pt idx="592">
                  <c:v>3.31024169921875</c:v>
                </c:pt>
                <c:pt idx="593">
                  <c:v>3.4027099609375</c:v>
                </c:pt>
                <c:pt idx="594">
                  <c:v>3.4463500976562496</c:v>
                </c:pt>
                <c:pt idx="595">
                  <c:v>3.4368896484375</c:v>
                </c:pt>
                <c:pt idx="596">
                  <c:v>3.40728759765625</c:v>
                </c:pt>
                <c:pt idx="597">
                  <c:v>3.3917236328124996</c:v>
                </c:pt>
                <c:pt idx="598">
                  <c:v>3.3685302734374996</c:v>
                </c:pt>
                <c:pt idx="599">
                  <c:v>3.345947265625</c:v>
                </c:pt>
                <c:pt idx="600">
                  <c:v>3.3489990234374996</c:v>
                </c:pt>
                <c:pt idx="601">
                  <c:v>3.3816528320312496</c:v>
                </c:pt>
                <c:pt idx="602">
                  <c:v>3.48388671875</c:v>
                </c:pt>
                <c:pt idx="603">
                  <c:v>3.6233520507812496</c:v>
                </c:pt>
                <c:pt idx="604">
                  <c:v>3.7683105468749996</c:v>
                </c:pt>
                <c:pt idx="605">
                  <c:v>3.9089965820312496</c:v>
                </c:pt>
                <c:pt idx="606">
                  <c:v>4.0649414062499991</c:v>
                </c:pt>
                <c:pt idx="607">
                  <c:v>4.22088623046875</c:v>
                </c:pt>
                <c:pt idx="608">
                  <c:v>4.3304443359375</c:v>
                </c:pt>
                <c:pt idx="609">
                  <c:v>4.405517578125</c:v>
                </c:pt>
                <c:pt idx="610">
                  <c:v>4.42779541015625</c:v>
                </c:pt>
                <c:pt idx="611">
                  <c:v>4.43084716796875</c:v>
                </c:pt>
                <c:pt idx="612">
                  <c:v>4.46319580078125</c:v>
                </c:pt>
                <c:pt idx="613">
                  <c:v>4.481201171875</c:v>
                </c:pt>
                <c:pt idx="614">
                  <c:v>4.50927734375</c:v>
                </c:pt>
                <c:pt idx="615">
                  <c:v>4.5602416992187491</c:v>
                </c:pt>
                <c:pt idx="616">
                  <c:v>4.6627807617187491</c:v>
                </c:pt>
                <c:pt idx="617">
                  <c:v>4.8254394531249991</c:v>
                </c:pt>
                <c:pt idx="618">
                  <c:v>5.01739501953125</c:v>
                </c:pt>
                <c:pt idx="619">
                  <c:v>5.2044677734375</c:v>
                </c:pt>
                <c:pt idx="620">
                  <c:v>5.40283203125</c:v>
                </c:pt>
                <c:pt idx="621">
                  <c:v>5.6134033203125</c:v>
                </c:pt>
                <c:pt idx="622">
                  <c:v>5.81329345703125</c:v>
                </c:pt>
                <c:pt idx="623">
                  <c:v>5.97259521484375</c:v>
                </c:pt>
                <c:pt idx="624">
                  <c:v>6.07269287109375</c:v>
                </c:pt>
                <c:pt idx="625">
                  <c:v>6.1431884765625</c:v>
                </c:pt>
                <c:pt idx="626">
                  <c:v>6.2164306640625009</c:v>
                </c:pt>
                <c:pt idx="627">
                  <c:v>6.304931640625</c:v>
                </c:pt>
                <c:pt idx="628">
                  <c:v>6.3751220703125009</c:v>
                </c:pt>
                <c:pt idx="629">
                  <c:v>6.45751953125</c:v>
                </c:pt>
                <c:pt idx="630">
                  <c:v>6.57958984375</c:v>
                </c:pt>
                <c:pt idx="631">
                  <c:v>6.7413330078125</c:v>
                </c:pt>
                <c:pt idx="632">
                  <c:v>6.964111328125</c:v>
                </c:pt>
                <c:pt idx="633">
                  <c:v>7.2052001953125009</c:v>
                </c:pt>
                <c:pt idx="634">
                  <c:v>7.43408203125</c:v>
                </c:pt>
                <c:pt idx="635">
                  <c:v>7.6904296875</c:v>
                </c:pt>
                <c:pt idx="636">
                  <c:v>7.9437255859375009</c:v>
                </c:pt>
                <c:pt idx="637">
                  <c:v>8.1756591796875</c:v>
                </c:pt>
                <c:pt idx="638">
                  <c:v>8.367919921875</c:v>
                </c:pt>
                <c:pt idx="639">
                  <c:v>8.5052490234375</c:v>
                </c:pt>
                <c:pt idx="640">
                  <c:v>8.612060546875</c:v>
                </c:pt>
                <c:pt idx="641">
                  <c:v>8.734130859375</c:v>
                </c:pt>
                <c:pt idx="642">
                  <c:v>8.8500976562500018</c:v>
                </c:pt>
                <c:pt idx="643">
                  <c:v>8.9538574218750018</c:v>
                </c:pt>
                <c:pt idx="644">
                  <c:v>9.0728759765625</c:v>
                </c:pt>
                <c:pt idx="645">
                  <c:v>9.2346191406250018</c:v>
                </c:pt>
                <c:pt idx="646">
                  <c:v>9.442138671875</c:v>
                </c:pt>
                <c:pt idx="647">
                  <c:v>9.6954345703125018</c:v>
                </c:pt>
                <c:pt idx="648">
                  <c:v>9.9548339843750018</c:v>
                </c:pt>
                <c:pt idx="649">
                  <c:v>10.211181640625</c:v>
                </c:pt>
                <c:pt idx="650">
                  <c:v>10.4827880859375</c:v>
                </c:pt>
                <c:pt idx="651">
                  <c:v>10.748291015625</c:v>
                </c:pt>
                <c:pt idx="652">
                  <c:v>10.983276367187502</c:v>
                </c:pt>
                <c:pt idx="653">
                  <c:v>11.175537109375</c:v>
                </c:pt>
                <c:pt idx="654">
                  <c:v>11.306762695312502</c:v>
                </c:pt>
                <c:pt idx="655">
                  <c:v>11.4227294921875</c:v>
                </c:pt>
                <c:pt idx="656">
                  <c:v>11.557006835937502</c:v>
                </c:pt>
                <c:pt idx="657">
                  <c:v>11.6668701171875</c:v>
                </c:pt>
                <c:pt idx="658">
                  <c:v>11.7767333984375</c:v>
                </c:pt>
                <c:pt idx="659">
                  <c:v>11.904907226562502</c:v>
                </c:pt>
                <c:pt idx="660">
                  <c:v>12.0697021484375</c:v>
                </c:pt>
                <c:pt idx="661">
                  <c:v>12.289428710937502</c:v>
                </c:pt>
                <c:pt idx="662">
                  <c:v>12.539672851562502</c:v>
                </c:pt>
                <c:pt idx="663">
                  <c:v>12.786865234375002</c:v>
                </c:pt>
                <c:pt idx="664">
                  <c:v>13.037109375</c:v>
                </c:pt>
                <c:pt idx="665">
                  <c:v>13.299560546875</c:v>
                </c:pt>
                <c:pt idx="666">
                  <c:v>13.549804687500002</c:v>
                </c:pt>
                <c:pt idx="667">
                  <c:v>13.7603759765625</c:v>
                </c:pt>
                <c:pt idx="668">
                  <c:v>13.916015625</c:v>
                </c:pt>
                <c:pt idx="669">
                  <c:v>14.031982421875002</c:v>
                </c:pt>
                <c:pt idx="670">
                  <c:v>14.138793945312502</c:v>
                </c:pt>
                <c:pt idx="671">
                  <c:v>14.245605468750002</c:v>
                </c:pt>
                <c:pt idx="672">
                  <c:v>14.337158203125002</c:v>
                </c:pt>
                <c:pt idx="673">
                  <c:v>14.431762695312502</c:v>
                </c:pt>
                <c:pt idx="674">
                  <c:v>14.553833007812502</c:v>
                </c:pt>
                <c:pt idx="675">
                  <c:v>14.706420898437502</c:v>
                </c:pt>
                <c:pt idx="676">
                  <c:v>14.920043945312502</c:v>
                </c:pt>
                <c:pt idx="677">
                  <c:v>15.148925781250002</c:v>
                </c:pt>
                <c:pt idx="678">
                  <c:v>15.371704101562502</c:v>
                </c:pt>
                <c:pt idx="679">
                  <c:v>15.606689453125002</c:v>
                </c:pt>
                <c:pt idx="680">
                  <c:v>15.847778320312504</c:v>
                </c:pt>
                <c:pt idx="681">
                  <c:v>16.067504882812504</c:v>
                </c:pt>
                <c:pt idx="682">
                  <c:v>16.247558593750004</c:v>
                </c:pt>
                <c:pt idx="683">
                  <c:v>16.372680664062504</c:v>
                </c:pt>
                <c:pt idx="684">
                  <c:v>16.4581298828125</c:v>
                </c:pt>
                <c:pt idx="685">
                  <c:v>16.546630859375</c:v>
                </c:pt>
                <c:pt idx="686">
                  <c:v>16.63818359375</c:v>
                </c:pt>
                <c:pt idx="687">
                  <c:v>16.705322265625</c:v>
                </c:pt>
                <c:pt idx="688">
                  <c:v>16.7816162109375</c:v>
                </c:pt>
                <c:pt idx="689">
                  <c:v>16.8853759765625</c:v>
                </c:pt>
                <c:pt idx="690">
                  <c:v>17.041015625</c:v>
                </c:pt>
                <c:pt idx="691">
                  <c:v>17.236328125000004</c:v>
                </c:pt>
                <c:pt idx="692">
                  <c:v>17.456054687500004</c:v>
                </c:pt>
                <c:pt idx="693">
                  <c:v>17.6483154296875</c:v>
                </c:pt>
                <c:pt idx="694">
                  <c:v>17.8741455078125</c:v>
                </c:pt>
                <c:pt idx="695">
                  <c:v>18.0877685546875</c:v>
                </c:pt>
                <c:pt idx="696">
                  <c:v>18.283081054687504</c:v>
                </c:pt>
                <c:pt idx="697">
                  <c:v>18.435668945312504</c:v>
                </c:pt>
                <c:pt idx="698">
                  <c:v>18.530273437500004</c:v>
                </c:pt>
                <c:pt idx="699">
                  <c:v>18.6004638671875</c:v>
                </c:pt>
                <c:pt idx="700">
                  <c:v>18.679809570312504</c:v>
                </c:pt>
                <c:pt idx="701">
                  <c:v>18.743896484375004</c:v>
                </c:pt>
                <c:pt idx="702">
                  <c:v>18.7957763671875</c:v>
                </c:pt>
                <c:pt idx="703">
                  <c:v>18.869018554687504</c:v>
                </c:pt>
                <c:pt idx="704">
                  <c:v>18.975830078125</c:v>
                </c:pt>
                <c:pt idx="705">
                  <c:v>19.137573242187504</c:v>
                </c:pt>
                <c:pt idx="706">
                  <c:v>19.329833984375004</c:v>
                </c:pt>
                <c:pt idx="707">
                  <c:v>19.5343017578125</c:v>
                </c:pt>
                <c:pt idx="708">
                  <c:v>19.726562500000004</c:v>
                </c:pt>
                <c:pt idx="709">
                  <c:v>19.943237304687504</c:v>
                </c:pt>
                <c:pt idx="710">
                  <c:v>20.150756835937504</c:v>
                </c:pt>
                <c:pt idx="711">
                  <c:v>20.3277587890625</c:v>
                </c:pt>
                <c:pt idx="712">
                  <c:v>20.458984375000004</c:v>
                </c:pt>
                <c:pt idx="713">
                  <c:v>20.5352783203125</c:v>
                </c:pt>
                <c:pt idx="714">
                  <c:v>20.6024169921875</c:v>
                </c:pt>
                <c:pt idx="715">
                  <c:v>20.684814453125004</c:v>
                </c:pt>
                <c:pt idx="716">
                  <c:v>20.742797851562504</c:v>
                </c:pt>
                <c:pt idx="717">
                  <c:v>20.797729492187504</c:v>
                </c:pt>
                <c:pt idx="718">
                  <c:v>20.8831787109375</c:v>
                </c:pt>
                <c:pt idx="719">
                  <c:v>20.9991455078125</c:v>
                </c:pt>
                <c:pt idx="720">
                  <c:v>21.173095703125004</c:v>
                </c:pt>
                <c:pt idx="721">
                  <c:v>21.380615234375004</c:v>
                </c:pt>
                <c:pt idx="722">
                  <c:v>21.572875976562504</c:v>
                </c:pt>
                <c:pt idx="723">
                  <c:v>21.783447265625004</c:v>
                </c:pt>
                <c:pt idx="724">
                  <c:v>22.000122070312504</c:v>
                </c:pt>
                <c:pt idx="725">
                  <c:v>22.210693359375004</c:v>
                </c:pt>
                <c:pt idx="726">
                  <c:v>22.3846435546875</c:v>
                </c:pt>
                <c:pt idx="727">
                  <c:v>22.503662109375</c:v>
                </c:pt>
                <c:pt idx="728">
                  <c:v>22.589111328125004</c:v>
                </c:pt>
                <c:pt idx="729">
                  <c:v>22.671508789062504</c:v>
                </c:pt>
                <c:pt idx="730">
                  <c:v>22.7630615234375</c:v>
                </c:pt>
                <c:pt idx="731">
                  <c:v>22.827148437500004</c:v>
                </c:pt>
                <c:pt idx="732">
                  <c:v>22.9034423828125</c:v>
                </c:pt>
                <c:pt idx="733">
                  <c:v>23.010253906250004</c:v>
                </c:pt>
                <c:pt idx="734">
                  <c:v>23.150634765625</c:v>
                </c:pt>
                <c:pt idx="735">
                  <c:v>23.3428955078125</c:v>
                </c:pt>
                <c:pt idx="736">
                  <c:v>23.568725585937504</c:v>
                </c:pt>
                <c:pt idx="737">
                  <c:v>23.7762451171875</c:v>
                </c:pt>
                <c:pt idx="738">
                  <c:v>24.01123046875</c:v>
                </c:pt>
                <c:pt idx="739">
                  <c:v>24.246215820312504</c:v>
                </c:pt>
                <c:pt idx="740">
                  <c:v>24.465942382812504</c:v>
                </c:pt>
                <c:pt idx="741">
                  <c:v>24.649047851562504</c:v>
                </c:pt>
                <c:pt idx="742">
                  <c:v>24.771118164062504</c:v>
                </c:pt>
                <c:pt idx="743">
                  <c:v>24.868774414062504</c:v>
                </c:pt>
                <c:pt idx="744">
                  <c:v>24.978637695312504</c:v>
                </c:pt>
                <c:pt idx="745">
                  <c:v>25.082397460937504</c:v>
                </c:pt>
                <c:pt idx="746">
                  <c:v>25.167846679687504</c:v>
                </c:pt>
                <c:pt idx="747">
                  <c:v>25.268554687500004</c:v>
                </c:pt>
                <c:pt idx="748">
                  <c:v>25.3997802734375</c:v>
                </c:pt>
                <c:pt idx="749">
                  <c:v>24.768066406250004</c:v>
                </c:pt>
                <c:pt idx="750">
                  <c:v>24.240112304687504</c:v>
                </c:pt>
                <c:pt idx="751">
                  <c:v>23.760986328125004</c:v>
                </c:pt>
                <c:pt idx="752">
                  <c:v>23.309326171875</c:v>
                </c:pt>
                <c:pt idx="753">
                  <c:v>22.897338867187504</c:v>
                </c:pt>
                <c:pt idx="754">
                  <c:v>22.5067138671875</c:v>
                </c:pt>
                <c:pt idx="755">
                  <c:v>22.1038818359375</c:v>
                </c:pt>
                <c:pt idx="756">
                  <c:v>21.6827392578125</c:v>
                </c:pt>
                <c:pt idx="757">
                  <c:v>21.2158203125</c:v>
                </c:pt>
                <c:pt idx="758">
                  <c:v>20.745849609375004</c:v>
                </c:pt>
                <c:pt idx="759">
                  <c:v>20.3033447265625</c:v>
                </c:pt>
                <c:pt idx="760">
                  <c:v>19.851684570312504</c:v>
                </c:pt>
                <c:pt idx="761">
                  <c:v>19.4122314453125</c:v>
                </c:pt>
                <c:pt idx="762">
                  <c:v>18.994140625000004</c:v>
                </c:pt>
                <c:pt idx="763">
                  <c:v>18.6279296875</c:v>
                </c:pt>
                <c:pt idx="764">
                  <c:v>18.3258056640625</c:v>
                </c:pt>
                <c:pt idx="765">
                  <c:v>18.0572509765625</c:v>
                </c:pt>
                <c:pt idx="766">
                  <c:v>17.8009033203125</c:v>
                </c:pt>
                <c:pt idx="767">
                  <c:v>17.5537109375</c:v>
                </c:pt>
                <c:pt idx="768">
                  <c:v>17.330932617187504</c:v>
                </c:pt>
                <c:pt idx="769">
                  <c:v>17.10205078125</c:v>
                </c:pt>
                <c:pt idx="770">
                  <c:v>16.845703125</c:v>
                </c:pt>
                <c:pt idx="771">
                  <c:v>16.5496826171875</c:v>
                </c:pt>
                <c:pt idx="772">
                  <c:v>16.2078857421875</c:v>
                </c:pt>
                <c:pt idx="773">
                  <c:v>15.869140625</c:v>
                </c:pt>
                <c:pt idx="774">
                  <c:v>15.551757812500002</c:v>
                </c:pt>
                <c:pt idx="775">
                  <c:v>15.22216796875</c:v>
                </c:pt>
                <c:pt idx="776">
                  <c:v>14.895629882812502</c:v>
                </c:pt>
                <c:pt idx="777">
                  <c:v>14.602661132812502</c:v>
                </c:pt>
                <c:pt idx="778">
                  <c:v>14.349365234375002</c:v>
                </c:pt>
                <c:pt idx="779">
                  <c:v>14.154052734375002</c:v>
                </c:pt>
                <c:pt idx="780">
                  <c:v>13.989257812500002</c:v>
                </c:pt>
                <c:pt idx="781">
                  <c:v>13.818359375000002</c:v>
                </c:pt>
                <c:pt idx="782">
                  <c:v>13.665771484375002</c:v>
                </c:pt>
                <c:pt idx="783">
                  <c:v>13.522338867187502</c:v>
                </c:pt>
                <c:pt idx="784">
                  <c:v>13.360595703125</c:v>
                </c:pt>
                <c:pt idx="785">
                  <c:v>13.171386718750002</c:v>
                </c:pt>
                <c:pt idx="786">
                  <c:v>12.927246093750002</c:v>
                </c:pt>
                <c:pt idx="787">
                  <c:v>12.652587890625</c:v>
                </c:pt>
                <c:pt idx="788">
                  <c:v>12.387084960937502</c:v>
                </c:pt>
                <c:pt idx="789">
                  <c:v>12.1307373046875</c:v>
                </c:pt>
                <c:pt idx="790">
                  <c:v>11.8560791015625</c:v>
                </c:pt>
                <c:pt idx="791">
                  <c:v>11.599731445312502</c:v>
                </c:pt>
                <c:pt idx="792">
                  <c:v>11.376953125</c:v>
                </c:pt>
                <c:pt idx="793">
                  <c:v>11.203002929687502</c:v>
                </c:pt>
                <c:pt idx="794">
                  <c:v>11.077880859375002</c:v>
                </c:pt>
                <c:pt idx="795">
                  <c:v>10.968017578125002</c:v>
                </c:pt>
                <c:pt idx="796">
                  <c:v>10.848999023437502</c:v>
                </c:pt>
                <c:pt idx="797">
                  <c:v>10.754394531250002</c:v>
                </c:pt>
                <c:pt idx="798">
                  <c:v>10.65673828125</c:v>
                </c:pt>
                <c:pt idx="799">
                  <c:v>10.53466796875</c:v>
                </c:pt>
                <c:pt idx="800">
                  <c:v>10.3759765625</c:v>
                </c:pt>
                <c:pt idx="801">
                  <c:v>10.156250000000002</c:v>
                </c:pt>
                <c:pt idx="802">
                  <c:v>9.9273681640625018</c:v>
                </c:pt>
                <c:pt idx="803">
                  <c:v>9.7137451171875</c:v>
                </c:pt>
                <c:pt idx="804">
                  <c:v>9.490966796875</c:v>
                </c:pt>
                <c:pt idx="805">
                  <c:v>9.2651367187500018</c:v>
                </c:pt>
                <c:pt idx="806">
                  <c:v>9.0515136718750018</c:v>
                </c:pt>
                <c:pt idx="807">
                  <c:v>8.8806152343750018</c:v>
                </c:pt>
                <c:pt idx="808">
                  <c:v>8.7646484375</c:v>
                </c:pt>
                <c:pt idx="809">
                  <c:v>8.685302734375</c:v>
                </c:pt>
                <c:pt idx="810">
                  <c:v>8.6090087890625</c:v>
                </c:pt>
                <c:pt idx="811">
                  <c:v>8.5296630859375</c:v>
                </c:pt>
                <c:pt idx="812">
                  <c:v>8.4625244140625018</c:v>
                </c:pt>
                <c:pt idx="813">
                  <c:v>8.3984375</c:v>
                </c:pt>
                <c:pt idx="814">
                  <c:v>8.2977294921875018</c:v>
                </c:pt>
                <c:pt idx="815">
                  <c:v>8.160400390625</c:v>
                </c:pt>
                <c:pt idx="816">
                  <c:v>7.965087890625</c:v>
                </c:pt>
                <c:pt idx="817">
                  <c:v>7.7667236328125</c:v>
                </c:pt>
                <c:pt idx="818">
                  <c:v>7.5927734375000009</c:v>
                </c:pt>
                <c:pt idx="819">
                  <c:v>7.3913574218750009</c:v>
                </c:pt>
                <c:pt idx="820">
                  <c:v>7.1929931640625009</c:v>
                </c:pt>
                <c:pt idx="821">
                  <c:v>7.0312500000000009</c:v>
                </c:pt>
                <c:pt idx="822">
                  <c:v>6.89697265625</c:v>
                </c:pt>
                <c:pt idx="823">
                  <c:v>6.8237304687500009</c:v>
                </c:pt>
                <c:pt idx="824">
                  <c:v>6.7749023437500009</c:v>
                </c:pt>
                <c:pt idx="825">
                  <c:v>6.72607421875</c:v>
                </c:pt>
                <c:pt idx="826">
                  <c:v>6.6741943359375</c:v>
                </c:pt>
                <c:pt idx="827">
                  <c:v>6.6436767578125</c:v>
                </c:pt>
                <c:pt idx="828">
                  <c:v>6.5887451171875</c:v>
                </c:pt>
                <c:pt idx="829">
                  <c:v>6.5032958984375</c:v>
                </c:pt>
                <c:pt idx="830">
                  <c:v>6.3629150390625009</c:v>
                </c:pt>
                <c:pt idx="831">
                  <c:v>6.18896484375</c:v>
                </c:pt>
                <c:pt idx="832">
                  <c:v>6.01806640625</c:v>
                </c:pt>
                <c:pt idx="833">
                  <c:v>5.859375</c:v>
                </c:pt>
                <c:pt idx="834">
                  <c:v>5.6793212890625009</c:v>
                </c:pt>
                <c:pt idx="835">
                  <c:v>5.5145263671875009</c:v>
                </c:pt>
                <c:pt idx="836">
                  <c:v>5.38330078125</c:v>
                </c:pt>
                <c:pt idx="837">
                  <c:v>5.2825927734375</c:v>
                </c:pt>
                <c:pt idx="838">
                  <c:v>5.2490234375</c:v>
                </c:pt>
                <c:pt idx="839">
                  <c:v>5.2276611328125</c:v>
                </c:pt>
                <c:pt idx="840">
                  <c:v>5.1910400390625</c:v>
                </c:pt>
                <c:pt idx="841">
                  <c:v>5.1727294921875</c:v>
                </c:pt>
                <c:pt idx="842">
                  <c:v>5.157470703125</c:v>
                </c:pt>
                <c:pt idx="843">
                  <c:v>5.1116943359375</c:v>
                </c:pt>
                <c:pt idx="844">
                  <c:v>5.0262451171875</c:v>
                </c:pt>
                <c:pt idx="845">
                  <c:v>4.8950195312500009</c:v>
                </c:pt>
                <c:pt idx="846">
                  <c:v>4.736328125</c:v>
                </c:pt>
                <c:pt idx="847">
                  <c:v>4.58709716796875</c:v>
                </c:pt>
                <c:pt idx="848">
                  <c:v>4.4430541992187509</c:v>
                </c:pt>
                <c:pt idx="849">
                  <c:v>4.28253173828125</c:v>
                </c:pt>
                <c:pt idx="850">
                  <c:v>4.14520263671875</c:v>
                </c:pt>
                <c:pt idx="851">
                  <c:v>4.0399169921875</c:v>
                </c:pt>
                <c:pt idx="852">
                  <c:v>3.9852905273437496</c:v>
                </c:pt>
                <c:pt idx="853">
                  <c:v>3.9764404296875</c:v>
                </c:pt>
                <c:pt idx="854">
                  <c:v>3.9685058593749996</c:v>
                </c:pt>
                <c:pt idx="855">
                  <c:v>3.94744873046875</c:v>
                </c:pt>
                <c:pt idx="856">
                  <c:v>3.95599365234375</c:v>
                </c:pt>
                <c:pt idx="857">
                  <c:v>3.9532470703124996</c:v>
                </c:pt>
                <c:pt idx="858">
                  <c:v>3.9105224609375</c:v>
                </c:pt>
                <c:pt idx="859">
                  <c:v>3.8339233398437496</c:v>
                </c:pt>
                <c:pt idx="860">
                  <c:v>3.71002197265625</c:v>
                </c:pt>
                <c:pt idx="861">
                  <c:v>3.5638427734375</c:v>
                </c:pt>
                <c:pt idx="862">
                  <c:v>3.44482421875</c:v>
                </c:pt>
                <c:pt idx="863">
                  <c:v>3.30718994140625</c:v>
                </c:pt>
                <c:pt idx="864">
                  <c:v>3.16925048828125</c:v>
                </c:pt>
                <c:pt idx="865">
                  <c:v>3.06304931640625</c:v>
                </c:pt>
                <c:pt idx="866">
                  <c:v>2.98553466796875</c:v>
                </c:pt>
                <c:pt idx="867">
                  <c:v>2.9687499999999996</c:v>
                </c:pt>
                <c:pt idx="868">
                  <c:v>2.9736328125</c:v>
                </c:pt>
                <c:pt idx="869">
                  <c:v>2.98248291015625</c:v>
                </c:pt>
                <c:pt idx="870">
                  <c:v>2.98828125</c:v>
                </c:pt>
                <c:pt idx="871">
                  <c:v>3.006591796875</c:v>
                </c:pt>
                <c:pt idx="872">
                  <c:v>3.0084228515625</c:v>
                </c:pt>
                <c:pt idx="873">
                  <c:v>2.974853515625</c:v>
                </c:pt>
                <c:pt idx="874">
                  <c:v>2.8967285156249996</c:v>
                </c:pt>
                <c:pt idx="875">
                  <c:v>2.777099609375</c:v>
                </c:pt>
                <c:pt idx="876">
                  <c:v>2.65289306640625</c:v>
                </c:pt>
                <c:pt idx="877">
                  <c:v>2.53814697265625</c:v>
                </c:pt>
                <c:pt idx="878">
                  <c:v>2.41668701171875</c:v>
                </c:pt>
                <c:pt idx="879">
                  <c:v>2.3046874999999996</c:v>
                </c:pt>
                <c:pt idx="880">
                  <c:v>2.22076416015625</c:v>
                </c:pt>
                <c:pt idx="881">
                  <c:v>2.1713256835937496</c:v>
                </c:pt>
                <c:pt idx="882">
                  <c:v>2.18353271484375</c:v>
                </c:pt>
                <c:pt idx="883">
                  <c:v>2.21405029296875</c:v>
                </c:pt>
                <c:pt idx="884">
                  <c:v>2.2216796875</c:v>
                </c:pt>
                <c:pt idx="885">
                  <c:v>2.25555419921875</c:v>
                </c:pt>
                <c:pt idx="886">
                  <c:v>2.28424072265625</c:v>
                </c:pt>
                <c:pt idx="887">
                  <c:v>2.28912353515625</c:v>
                </c:pt>
                <c:pt idx="888">
                  <c:v>2.25555419921875</c:v>
                </c:pt>
                <c:pt idx="889">
                  <c:v>2.17498779296875</c:v>
                </c:pt>
                <c:pt idx="890">
                  <c:v>2.0635986328125</c:v>
                </c:pt>
                <c:pt idx="891">
                  <c:v>1.95770263671875</c:v>
                </c:pt>
                <c:pt idx="892">
                  <c:v>1.8591308593749998</c:v>
                </c:pt>
                <c:pt idx="893">
                  <c:v>1.7520141601562498</c:v>
                </c:pt>
                <c:pt idx="894">
                  <c:v>1.6558837890624998</c:v>
                </c:pt>
                <c:pt idx="895">
                  <c:v>1.5924072265625</c:v>
                </c:pt>
                <c:pt idx="896">
                  <c:v>1.57867431640625</c:v>
                </c:pt>
                <c:pt idx="897">
                  <c:v>1.6088867187499998</c:v>
                </c:pt>
                <c:pt idx="898">
                  <c:v>1.65069580078125</c:v>
                </c:pt>
                <c:pt idx="899">
                  <c:v>1.6748046875</c:v>
                </c:pt>
                <c:pt idx="900">
                  <c:v>1.71844482421875</c:v>
                </c:pt>
                <c:pt idx="901">
                  <c:v>1.7523193359375</c:v>
                </c:pt>
                <c:pt idx="902">
                  <c:v>1.7602539062499998</c:v>
                </c:pt>
                <c:pt idx="903">
                  <c:v>1.72607421875</c:v>
                </c:pt>
                <c:pt idx="904">
                  <c:v>1.634521484375</c:v>
                </c:pt>
                <c:pt idx="905">
                  <c:v>1.5386962890625</c:v>
                </c:pt>
                <c:pt idx="906">
                  <c:v>1.45355224609375</c:v>
                </c:pt>
                <c:pt idx="907">
                  <c:v>1.35894775390625</c:v>
                </c:pt>
                <c:pt idx="908">
                  <c:v>1.26251220703125</c:v>
                </c:pt>
                <c:pt idx="909">
                  <c:v>1.18316650390625</c:v>
                </c:pt>
                <c:pt idx="910">
                  <c:v>1.1474609375</c:v>
                </c:pt>
                <c:pt idx="911">
                  <c:v>1.16607666015625</c:v>
                </c:pt>
                <c:pt idx="912">
                  <c:v>1.2078857421875</c:v>
                </c:pt>
                <c:pt idx="913">
                  <c:v>1.2451171874999998</c:v>
                </c:pt>
                <c:pt idx="914">
                  <c:v>1.28570556640625</c:v>
                </c:pt>
                <c:pt idx="915">
                  <c:v>1.3421630859375</c:v>
                </c:pt>
                <c:pt idx="916">
                  <c:v>1.376953125</c:v>
                </c:pt>
                <c:pt idx="917">
                  <c:v>1.38031005859375</c:v>
                </c:pt>
                <c:pt idx="918">
                  <c:v>1.3385009765624998</c:v>
                </c:pt>
                <c:pt idx="919">
                  <c:v>1.2481689453125</c:v>
                </c:pt>
                <c:pt idx="920">
                  <c:v>1.15081787109375</c:v>
                </c:pt>
                <c:pt idx="921">
                  <c:v>1.08306884765625</c:v>
                </c:pt>
                <c:pt idx="922">
                  <c:v>0.98846435546874989</c:v>
                </c:pt>
                <c:pt idx="923">
                  <c:v>0.90881347656249989</c:v>
                </c:pt>
                <c:pt idx="924">
                  <c:v>0.8551025390625</c:v>
                </c:pt>
                <c:pt idx="925">
                  <c:v>0.83404541015625</c:v>
                </c:pt>
                <c:pt idx="926">
                  <c:v>0.8709716796875</c:v>
                </c:pt>
                <c:pt idx="927">
                  <c:v>0.92620849609375</c:v>
                </c:pt>
                <c:pt idx="928">
                  <c:v>0.96984863281249989</c:v>
                </c:pt>
                <c:pt idx="929">
                  <c:v>1.01837158203125</c:v>
                </c:pt>
                <c:pt idx="930">
                  <c:v>1.07757568359375</c:v>
                </c:pt>
                <c:pt idx="931">
                  <c:v>1.11053466796875</c:v>
                </c:pt>
                <c:pt idx="932">
                  <c:v>1.1047363281249998</c:v>
                </c:pt>
                <c:pt idx="933">
                  <c:v>1.0516357421875</c:v>
                </c:pt>
                <c:pt idx="934">
                  <c:v>0.9661865234375</c:v>
                </c:pt>
                <c:pt idx="935">
                  <c:v>0.88256835937499989</c:v>
                </c:pt>
                <c:pt idx="936">
                  <c:v>0.81237792968749989</c:v>
                </c:pt>
                <c:pt idx="937">
                  <c:v>0.72662353515624989</c:v>
                </c:pt>
                <c:pt idx="938">
                  <c:v>0.653076171875</c:v>
                </c:pt>
                <c:pt idx="939">
                  <c:v>0.61676025390625</c:v>
                </c:pt>
                <c:pt idx="940">
                  <c:v>0.62103271484375</c:v>
                </c:pt>
                <c:pt idx="941">
                  <c:v>0.66955566406249989</c:v>
                </c:pt>
                <c:pt idx="942">
                  <c:v>0.72906494140624989</c:v>
                </c:pt>
                <c:pt idx="943">
                  <c:v>0.76507568359375</c:v>
                </c:pt>
                <c:pt idx="944">
                  <c:v>0.83038330078124989</c:v>
                </c:pt>
                <c:pt idx="945">
                  <c:v>0.8892822265625</c:v>
                </c:pt>
                <c:pt idx="946">
                  <c:v>0.91278076171875</c:v>
                </c:pt>
                <c:pt idx="947">
                  <c:v>0.90118408203124989</c:v>
                </c:pt>
                <c:pt idx="948">
                  <c:v>0.83618164062499989</c:v>
                </c:pt>
                <c:pt idx="949">
                  <c:v>0.75012207031249989</c:v>
                </c:pt>
                <c:pt idx="950">
                  <c:v>0.68542480468749989</c:v>
                </c:pt>
                <c:pt idx="951">
                  <c:v>0.60424804687499989</c:v>
                </c:pt>
                <c:pt idx="952">
                  <c:v>0.5279541015625</c:v>
                </c:pt>
                <c:pt idx="953">
                  <c:v>0.46478271484374994</c:v>
                </c:pt>
                <c:pt idx="954">
                  <c:v>0.4437255859375</c:v>
                </c:pt>
                <c:pt idx="955">
                  <c:v>0.47027587890625</c:v>
                </c:pt>
                <c:pt idx="956">
                  <c:v>0.52734375</c:v>
                </c:pt>
                <c:pt idx="957">
                  <c:v>0.58380126953124989</c:v>
                </c:pt>
                <c:pt idx="958">
                  <c:v>0.6414794921875</c:v>
                </c:pt>
                <c:pt idx="959">
                  <c:v>0.7049560546875</c:v>
                </c:pt>
                <c:pt idx="960">
                  <c:v>0.75592041015625</c:v>
                </c:pt>
                <c:pt idx="961">
                  <c:v>0.771484375</c:v>
                </c:pt>
                <c:pt idx="962">
                  <c:v>0.74371337890625</c:v>
                </c:pt>
                <c:pt idx="963">
                  <c:v>0.67840576171875</c:v>
                </c:pt>
                <c:pt idx="964">
                  <c:v>0.58898925781249989</c:v>
                </c:pt>
                <c:pt idx="965">
                  <c:v>0.52764892578125</c:v>
                </c:pt>
                <c:pt idx="966">
                  <c:v>0.44891357421875</c:v>
                </c:pt>
                <c:pt idx="967">
                  <c:v>0.382080078125</c:v>
                </c:pt>
                <c:pt idx="968">
                  <c:v>0.333251953125</c:v>
                </c:pt>
                <c:pt idx="969">
                  <c:v>0.322265625</c:v>
                </c:pt>
                <c:pt idx="970">
                  <c:v>0.36529541015625</c:v>
                </c:pt>
                <c:pt idx="971">
                  <c:v>0.416656494140625</c:v>
                </c:pt>
                <c:pt idx="972">
                  <c:v>0.471893310546875</c:v>
                </c:pt>
                <c:pt idx="973">
                  <c:v>0.528900146484375</c:v>
                </c:pt>
                <c:pt idx="974">
                  <c:v>0.597625732421875</c:v>
                </c:pt>
                <c:pt idx="975">
                  <c:v>0.64648437499999989</c:v>
                </c:pt>
                <c:pt idx="976">
                  <c:v>0.65582275390625</c:v>
                </c:pt>
                <c:pt idx="977">
                  <c:v>0.61431884765625</c:v>
                </c:pt>
                <c:pt idx="978">
                  <c:v>0.53680419921874989</c:v>
                </c:pt>
                <c:pt idx="979">
                  <c:v>0.46752929687499994</c:v>
                </c:pt>
                <c:pt idx="980">
                  <c:v>0.40435791015625</c:v>
                </c:pt>
                <c:pt idx="981">
                  <c:v>0.32196044921875</c:v>
                </c:pt>
                <c:pt idx="982">
                  <c:v>0.26062011718749994</c:v>
                </c:pt>
                <c:pt idx="983">
                  <c:v>0.2294921875</c:v>
                </c:pt>
                <c:pt idx="984">
                  <c:v>0.22640991210937497</c:v>
                </c:pt>
                <c:pt idx="985">
                  <c:v>0.27783203125</c:v>
                </c:pt>
                <c:pt idx="986">
                  <c:v>0.34375</c:v>
                </c:pt>
                <c:pt idx="987">
                  <c:v>0.398529052734375</c:v>
                </c:pt>
                <c:pt idx="988">
                  <c:v>0.46282958984374994</c:v>
                </c:pt>
                <c:pt idx="989">
                  <c:v>0.5257568359375</c:v>
                </c:pt>
                <c:pt idx="990">
                  <c:v>0.562255859375</c:v>
                </c:pt>
                <c:pt idx="991">
                  <c:v>0.568206787109375</c:v>
                </c:pt>
                <c:pt idx="992">
                  <c:v>0.520965576171875</c:v>
                </c:pt>
                <c:pt idx="993">
                  <c:v>0.44451904296874994</c:v>
                </c:pt>
                <c:pt idx="994">
                  <c:v>0.370391845703125</c:v>
                </c:pt>
                <c:pt idx="995">
                  <c:v>0.306060791015625</c:v>
                </c:pt>
                <c:pt idx="996">
                  <c:v>0.23101806640624997</c:v>
                </c:pt>
                <c:pt idx="997">
                  <c:v>0.173248291015625</c:v>
                </c:pt>
                <c:pt idx="998">
                  <c:v>0.145904541015625</c:v>
                </c:pt>
                <c:pt idx="999">
                  <c:v>0.1611328125</c:v>
                </c:pt>
                <c:pt idx="1000">
                  <c:v>0.2247314453125</c:v>
                </c:pt>
                <c:pt idx="1001">
                  <c:v>0.2872314453125</c:v>
                </c:pt>
                <c:pt idx="1002">
                  <c:v>0.337921142578125</c:v>
                </c:pt>
                <c:pt idx="1003">
                  <c:v>0.405792236328125</c:v>
                </c:pt>
                <c:pt idx="1004">
                  <c:v>0.46716308593749994</c:v>
                </c:pt>
                <c:pt idx="1005">
                  <c:v>0.49331665039062494</c:v>
                </c:pt>
                <c:pt idx="1006">
                  <c:v>0.48452758789062494</c:v>
                </c:pt>
                <c:pt idx="1007">
                  <c:v>0.42510986328125</c:v>
                </c:pt>
                <c:pt idx="1008">
                  <c:v>0.34631347656249994</c:v>
                </c:pt>
                <c:pt idx="1009">
                  <c:v>0.28375244140624994</c:v>
                </c:pt>
                <c:pt idx="1010">
                  <c:v>0.210418701171875</c:v>
                </c:pt>
                <c:pt idx="1011">
                  <c:v>0.143402099609375</c:v>
                </c:pt>
                <c:pt idx="1012">
                  <c:v>9.259033203125E-2</c:v>
                </c:pt>
                <c:pt idx="1013">
                  <c:v>7.9833984375E-2</c:v>
                </c:pt>
                <c:pt idx="1014">
                  <c:v>0.112335205078125</c:v>
                </c:pt>
                <c:pt idx="1015">
                  <c:v>0.17877197265624997</c:v>
                </c:pt>
                <c:pt idx="1016">
                  <c:v>0.2421875</c:v>
                </c:pt>
                <c:pt idx="1017">
                  <c:v>0.29443359375</c:v>
                </c:pt>
                <c:pt idx="1018">
                  <c:v>0.36279296875</c:v>
                </c:pt>
                <c:pt idx="1019">
                  <c:v>0.41952514648437494</c:v>
                </c:pt>
                <c:pt idx="1020">
                  <c:v>0.43249511718749994</c:v>
                </c:pt>
                <c:pt idx="1021">
                  <c:v>0.406890869140625</c:v>
                </c:pt>
                <c:pt idx="1022">
                  <c:v>0.3385009765625</c:v>
                </c:pt>
                <c:pt idx="1023">
                  <c:v>0.26480102539062494</c:v>
                </c:pt>
                <c:pt idx="1024">
                  <c:v>0.20565795898437497</c:v>
                </c:pt>
                <c:pt idx="1025">
                  <c:v>0.12982177734375</c:v>
                </c:pt>
                <c:pt idx="1026">
                  <c:v>6.3995361328125E-2</c:v>
                </c:pt>
                <c:pt idx="1027">
                  <c:v>2.6397705078125E-2</c:v>
                </c:pt>
                <c:pt idx="1028">
                  <c:v>2.545166015625E-2</c:v>
                </c:pt>
                <c:pt idx="1029">
                  <c:v>7.7667236328125E-2</c:v>
                </c:pt>
                <c:pt idx="1030">
                  <c:v>0.148193359375</c:v>
                </c:pt>
                <c:pt idx="1031">
                  <c:v>0.202606201171875</c:v>
                </c:pt>
                <c:pt idx="1032">
                  <c:v>0.267364501953125</c:v>
                </c:pt>
                <c:pt idx="1033">
                  <c:v>0.33001708984374994</c:v>
                </c:pt>
                <c:pt idx="1034">
                  <c:v>0.37066650390624994</c:v>
                </c:pt>
                <c:pt idx="1035">
                  <c:v>0.37957763671875</c:v>
                </c:pt>
                <c:pt idx="1036">
                  <c:v>0.3365478515625</c:v>
                </c:pt>
                <c:pt idx="1037">
                  <c:v>0.260589599609375</c:v>
                </c:pt>
                <c:pt idx="1038">
                  <c:v>0.19024658203125</c:v>
                </c:pt>
                <c:pt idx="1039">
                  <c:v>0.13336181640625</c:v>
                </c:pt>
                <c:pt idx="1040">
                  <c:v>5.9661865234374993E-2</c:v>
                </c:pt>
                <c:pt idx="1041">
                  <c:v>4.0283203124999991E-3</c:v>
                </c:pt>
                <c:pt idx="1042">
                  <c:v>-2.5756835937499997E-2</c:v>
                </c:pt>
                <c:pt idx="1043">
                  <c:v>-8.575439453125E-3</c:v>
                </c:pt>
                <c:pt idx="1044">
                  <c:v>4.89501953125E-2</c:v>
                </c:pt>
                <c:pt idx="1045">
                  <c:v>0.11614990234375</c:v>
                </c:pt>
                <c:pt idx="1046">
                  <c:v>0.16778564453124997</c:v>
                </c:pt>
                <c:pt idx="1047">
                  <c:v>0.23486328125</c:v>
                </c:pt>
                <c:pt idx="1048">
                  <c:v>0.300140380859375</c:v>
                </c:pt>
                <c:pt idx="1049">
                  <c:v>0.330078125</c:v>
                </c:pt>
                <c:pt idx="1050">
                  <c:v>0.32086181640624994</c:v>
                </c:pt>
                <c:pt idx="1051">
                  <c:v>0.26593017578125</c:v>
                </c:pt>
                <c:pt idx="1052">
                  <c:v>0.188079833984375</c:v>
                </c:pt>
                <c:pt idx="1053">
                  <c:v>0.12799072265625</c:v>
                </c:pt>
                <c:pt idx="1054">
                  <c:v>6.5155029296874986E-2</c:v>
                </c:pt>
                <c:pt idx="1055">
                  <c:v>-6.04248046875E-3</c:v>
                </c:pt>
                <c:pt idx="1056">
                  <c:v>-5.3253173828125E-2</c:v>
                </c:pt>
                <c:pt idx="1057">
                  <c:v>-7.3272705078125E-2</c:v>
                </c:pt>
                <c:pt idx="1058">
                  <c:v>-3.4820556640624993E-2</c:v>
                </c:pt>
                <c:pt idx="1059">
                  <c:v>3.155517578125E-2</c:v>
                </c:pt>
                <c:pt idx="1060">
                  <c:v>9.2163085937499986E-2</c:v>
                </c:pt>
                <c:pt idx="1061">
                  <c:v>0.14471435546875</c:v>
                </c:pt>
                <c:pt idx="1062">
                  <c:v>0.215484619140625</c:v>
                </c:pt>
                <c:pt idx="1063">
                  <c:v>0.2659912109375</c:v>
                </c:pt>
                <c:pt idx="1064">
                  <c:v>0.288177490234375</c:v>
                </c:pt>
                <c:pt idx="1065">
                  <c:v>0.26934814453124994</c:v>
                </c:pt>
                <c:pt idx="1066">
                  <c:v>0.20135498046875</c:v>
                </c:pt>
                <c:pt idx="1067">
                  <c:v>0.126220703125</c:v>
                </c:pt>
                <c:pt idx="1068">
                  <c:v>7.330322265625E-2</c:v>
                </c:pt>
                <c:pt idx="1069">
                  <c:v>-8.544921875E-4</c:v>
                </c:pt>
                <c:pt idx="1070">
                  <c:v>-6.6314697265625E-2</c:v>
                </c:pt>
                <c:pt idx="1071">
                  <c:v>-9.8052978515624986E-2</c:v>
                </c:pt>
                <c:pt idx="1072">
                  <c:v>-0.1048583984375</c:v>
                </c:pt>
                <c:pt idx="1073">
                  <c:v>-5.5633544921875E-2</c:v>
                </c:pt>
                <c:pt idx="1074">
                  <c:v>1.0040283203125E-2</c:v>
                </c:pt>
                <c:pt idx="1075">
                  <c:v>6.7352294921874986E-2</c:v>
                </c:pt>
                <c:pt idx="1076">
                  <c:v>0.13153076171875</c:v>
                </c:pt>
                <c:pt idx="1077">
                  <c:v>0.193817138671875</c:v>
                </c:pt>
                <c:pt idx="1078">
                  <c:v>0.24438476562499997</c:v>
                </c:pt>
                <c:pt idx="1079">
                  <c:v>0.24765014648437497</c:v>
                </c:pt>
                <c:pt idx="1080">
                  <c:v>0.20626831054687497</c:v>
                </c:pt>
                <c:pt idx="1081">
                  <c:v>0.13470458984374997</c:v>
                </c:pt>
                <c:pt idx="1082">
                  <c:v>6.793212890625E-2</c:v>
                </c:pt>
                <c:pt idx="1083">
                  <c:v>7.3242187499999991E-3</c:v>
                </c:pt>
                <c:pt idx="1084">
                  <c:v>-6.2377929687499993E-2</c:v>
                </c:pt>
                <c:pt idx="1085">
                  <c:v>-0.11898803710937499</c:v>
                </c:pt>
                <c:pt idx="1086">
                  <c:v>-0.144927978515625</c:v>
                </c:pt>
                <c:pt idx="1087">
                  <c:v>-0.126861572265625</c:v>
                </c:pt>
                <c:pt idx="1088">
                  <c:v>-6.756591796875E-2</c:v>
                </c:pt>
                <c:pt idx="1089">
                  <c:v>-1.0070800781249998E-3</c:v>
                </c:pt>
                <c:pt idx="1090">
                  <c:v>5.1055908203125E-2</c:v>
                </c:pt>
                <c:pt idx="1091">
                  <c:v>0.11938476562499999</c:v>
                </c:pt>
                <c:pt idx="1092">
                  <c:v>0.18170166015625</c:v>
                </c:pt>
                <c:pt idx="1093">
                  <c:v>0.20831298828125</c:v>
                </c:pt>
                <c:pt idx="1094">
                  <c:v>0.2071533203125</c:v>
                </c:pt>
                <c:pt idx="1095">
                  <c:v>0.15582275390624997</c:v>
                </c:pt>
                <c:pt idx="1096">
                  <c:v>7.8277587890625E-2</c:v>
                </c:pt>
                <c:pt idx="1097">
                  <c:v>1.5441894531249998E-2</c:v>
                </c:pt>
                <c:pt idx="1098">
                  <c:v>-4.7729492187499993E-2</c:v>
                </c:pt>
                <c:pt idx="1099">
                  <c:v>-0.11004638671875</c:v>
                </c:pt>
                <c:pt idx="1100">
                  <c:v>-0.162872314453125</c:v>
                </c:pt>
                <c:pt idx="1101">
                  <c:v>-0.17864990234375</c:v>
                </c:pt>
                <c:pt idx="1102">
                  <c:v>-0.14288330078124997</c:v>
                </c:pt>
                <c:pt idx="1103">
                  <c:v>-8.0505371093749986E-2</c:v>
                </c:pt>
                <c:pt idx="1104">
                  <c:v>-1.3336181640625E-2</c:v>
                </c:pt>
                <c:pt idx="1105">
                  <c:v>4.0679931640625E-2</c:v>
                </c:pt>
                <c:pt idx="1106">
                  <c:v>0.1064453125</c:v>
                </c:pt>
                <c:pt idx="1107">
                  <c:v>0.16360473632812497</c:v>
                </c:pt>
                <c:pt idx="1108">
                  <c:v>0.18798828125</c:v>
                </c:pt>
                <c:pt idx="1109">
                  <c:v>0.164825439453125</c:v>
                </c:pt>
                <c:pt idx="1110">
                  <c:v>9.9090576171875E-2</c:v>
                </c:pt>
                <c:pt idx="1111">
                  <c:v>2.6336669921875E-2</c:v>
                </c:pt>
                <c:pt idx="1112">
                  <c:v>-2.9449462890624997E-2</c:v>
                </c:pt>
                <c:pt idx="1113">
                  <c:v>-9.5611572265625E-2</c:v>
                </c:pt>
                <c:pt idx="1114">
                  <c:v>-0.15850830078125</c:v>
                </c:pt>
                <c:pt idx="1115">
                  <c:v>-0.19683837890625</c:v>
                </c:pt>
                <c:pt idx="1116">
                  <c:v>-0.20028686523437497</c:v>
                </c:pt>
                <c:pt idx="1117">
                  <c:v>-0.151275634765625</c:v>
                </c:pt>
                <c:pt idx="1118">
                  <c:v>-8.221435546875E-2</c:v>
                </c:pt>
                <c:pt idx="1119">
                  <c:v>-2.8289794921875E-2</c:v>
                </c:pt>
                <c:pt idx="1120">
                  <c:v>3.6163330078124993E-2</c:v>
                </c:pt>
                <c:pt idx="1121">
                  <c:v>0.10205078124999999</c:v>
                </c:pt>
                <c:pt idx="1122">
                  <c:v>0.143157958984375</c:v>
                </c:pt>
                <c:pt idx="1123">
                  <c:v>0.15841674804687497</c:v>
                </c:pt>
                <c:pt idx="1124">
                  <c:v>0.11932373046874999</c:v>
                </c:pt>
                <c:pt idx="1125">
                  <c:v>4.9865722656249993E-2</c:v>
                </c:pt>
                <c:pt idx="1126">
                  <c:v>-1.5655517578125E-2</c:v>
                </c:pt>
                <c:pt idx="1127">
                  <c:v>-7.1685791015625E-2</c:v>
                </c:pt>
                <c:pt idx="1128">
                  <c:v>-0.14587402343749997</c:v>
                </c:pt>
                <c:pt idx="1129">
                  <c:v>-0.19692993164062497</c:v>
                </c:pt>
                <c:pt idx="1130">
                  <c:v>-0.22454833984375</c:v>
                </c:pt>
                <c:pt idx="1131">
                  <c:v>-0.206756591796875</c:v>
                </c:pt>
                <c:pt idx="1132">
                  <c:v>-0.151702880859375</c:v>
                </c:pt>
                <c:pt idx="1133">
                  <c:v>-8.4747314453125E-2</c:v>
                </c:pt>
                <c:pt idx="1134">
                  <c:v>-3.1585693359375E-2</c:v>
                </c:pt>
                <c:pt idx="1135">
                  <c:v>3.253173828125E-2</c:v>
                </c:pt>
                <c:pt idx="1136">
                  <c:v>9.7076416015625E-2</c:v>
                </c:pt>
                <c:pt idx="1137">
                  <c:v>0.129241943359375</c:v>
                </c:pt>
                <c:pt idx="1138">
                  <c:v>0.129425048828125</c:v>
                </c:pt>
                <c:pt idx="1139">
                  <c:v>8.087158203125E-2</c:v>
                </c:pt>
                <c:pt idx="1140">
                  <c:v>4.241943359375E-3</c:v>
                </c:pt>
                <c:pt idx="1141">
                  <c:v>-5.4412841796874993E-2</c:v>
                </c:pt>
                <c:pt idx="1142">
                  <c:v>-0.118316650390625</c:v>
                </c:pt>
                <c:pt idx="1143">
                  <c:v>-0.18316650390624997</c:v>
                </c:pt>
                <c:pt idx="1144">
                  <c:v>-0.23089599609375</c:v>
                </c:pt>
                <c:pt idx="1145">
                  <c:v>-0.24822998046874997</c:v>
                </c:pt>
                <c:pt idx="1146">
                  <c:v>-0.21221923828125</c:v>
                </c:pt>
                <c:pt idx="1147">
                  <c:v>-0.147491455078125</c:v>
                </c:pt>
                <c:pt idx="1148">
                  <c:v>-8.2397460937499986E-2</c:v>
                </c:pt>
                <c:pt idx="1149">
                  <c:v>-3.0395507812499997E-2</c:v>
                </c:pt>
                <c:pt idx="1150">
                  <c:v>3.5064697265624993E-2</c:v>
                </c:pt>
                <c:pt idx="1151">
                  <c:v>9.112548828125E-2</c:v>
                </c:pt>
                <c:pt idx="1152">
                  <c:v>0.11489868164062499</c:v>
                </c:pt>
                <c:pt idx="1153">
                  <c:v>9.759521484375E-2</c:v>
                </c:pt>
                <c:pt idx="1154">
                  <c:v>3.3477783203124993E-2</c:v>
                </c:pt>
                <c:pt idx="1155">
                  <c:v>-3.802490234375E-2</c:v>
                </c:pt>
                <c:pt idx="1156">
                  <c:v>-9.0545654296875E-2</c:v>
                </c:pt>
                <c:pt idx="1157">
                  <c:v>-0.158294677734375</c:v>
                </c:pt>
                <c:pt idx="1158">
                  <c:v>-0.2191162109375</c:v>
                </c:pt>
                <c:pt idx="1159">
                  <c:v>-0.253570556640625</c:v>
                </c:pt>
                <c:pt idx="1160">
                  <c:v>-0.25872802734375</c:v>
                </c:pt>
                <c:pt idx="1161">
                  <c:v>-0.210418701171875</c:v>
                </c:pt>
                <c:pt idx="1162">
                  <c:v>-0.142913818359375</c:v>
                </c:pt>
                <c:pt idx="1163">
                  <c:v>-8.8287353515624986E-2</c:v>
                </c:pt>
                <c:pt idx="1164">
                  <c:v>-2.3590087890624997E-2</c:v>
                </c:pt>
                <c:pt idx="1165">
                  <c:v>4.4189453124999993E-2</c:v>
                </c:pt>
                <c:pt idx="1166">
                  <c:v>8.8043212890625E-2</c:v>
                </c:pt>
                <c:pt idx="1167">
                  <c:v>9.6160888671874986E-2</c:v>
                </c:pt>
                <c:pt idx="1168">
                  <c:v>6.1798095703125E-2</c:v>
                </c:pt>
                <c:pt idx="1169">
                  <c:v>-8.026123046875E-3</c:v>
                </c:pt>
                <c:pt idx="1170">
                  <c:v>-7.4035644531249986E-2</c:v>
                </c:pt>
                <c:pt idx="1171">
                  <c:v>-0.13009643554687497</c:v>
                </c:pt>
                <c:pt idx="1172">
                  <c:v>-0.19528198242187497</c:v>
                </c:pt>
                <c:pt idx="1173">
                  <c:v>-0.248260498046875</c:v>
                </c:pt>
                <c:pt idx="1174">
                  <c:v>-0.275634765625</c:v>
                </c:pt>
                <c:pt idx="1175">
                  <c:v>-0.26480102539062494</c:v>
                </c:pt>
                <c:pt idx="1176">
                  <c:v>-0.20770263671875</c:v>
                </c:pt>
                <c:pt idx="1177">
                  <c:v>-0.13629150390624997</c:v>
                </c:pt>
                <c:pt idx="1178">
                  <c:v>-8.673095703125E-2</c:v>
                </c:pt>
                <c:pt idx="1179">
                  <c:v>-1.81884765625E-2</c:v>
                </c:pt>
                <c:pt idx="1180">
                  <c:v>4.0618896484375E-2</c:v>
                </c:pt>
                <c:pt idx="1181">
                  <c:v>7.67822265625E-2</c:v>
                </c:pt>
                <c:pt idx="1182">
                  <c:v>7.916259765625E-2</c:v>
                </c:pt>
                <c:pt idx="1183">
                  <c:v>2.7435302734375E-2</c:v>
                </c:pt>
                <c:pt idx="1184">
                  <c:v>-4.4830322265625E-2</c:v>
                </c:pt>
                <c:pt idx="1185">
                  <c:v>-0.10357666015625</c:v>
                </c:pt>
                <c:pt idx="1186">
                  <c:v>-0.16302490234374997</c:v>
                </c:pt>
                <c:pt idx="1187">
                  <c:v>-0.23284912109375</c:v>
                </c:pt>
                <c:pt idx="1188">
                  <c:v>-0.2823486328125</c:v>
                </c:pt>
                <c:pt idx="1189">
                  <c:v>-0.29595947265625</c:v>
                </c:pt>
                <c:pt idx="1190">
                  <c:v>-0.2607421875</c:v>
                </c:pt>
                <c:pt idx="1191">
                  <c:v>-0.19866943359374997</c:v>
                </c:pt>
                <c:pt idx="1192">
                  <c:v>-0.13433837890625</c:v>
                </c:pt>
                <c:pt idx="1193">
                  <c:v>-8.3190917968749986E-2</c:v>
                </c:pt>
                <c:pt idx="1194">
                  <c:v>-1.1657714843749998E-2</c:v>
                </c:pt>
                <c:pt idx="1195">
                  <c:v>4.5288085937499993E-2</c:v>
                </c:pt>
                <c:pt idx="1196">
                  <c:v>6.756591796875E-2</c:v>
                </c:pt>
                <c:pt idx="1197">
                  <c:v>5.328369140625E-2</c:v>
                </c:pt>
                <c:pt idx="1198">
                  <c:v>-8.697509765625E-3</c:v>
                </c:pt>
                <c:pt idx="1199">
                  <c:v>-8.026123046875E-2</c:v>
                </c:pt>
                <c:pt idx="1200">
                  <c:v>-0.1356201171875</c:v>
                </c:pt>
                <c:pt idx="1201">
                  <c:v>-0.19931030273437497</c:v>
                </c:pt>
                <c:pt idx="1202">
                  <c:v>-0.25744628906249994</c:v>
                </c:pt>
                <c:pt idx="1203">
                  <c:v>-0.298858642578125</c:v>
                </c:pt>
                <c:pt idx="1204">
                  <c:v>-0.301513671875</c:v>
                </c:pt>
                <c:pt idx="1205">
                  <c:v>-0.25506591796875</c:v>
                </c:pt>
                <c:pt idx="1206">
                  <c:v>-0.18658447265625</c:v>
                </c:pt>
                <c:pt idx="1207">
                  <c:v>-0.13110351562499997</c:v>
                </c:pt>
                <c:pt idx="1208">
                  <c:v>-7.1990966796875E-2</c:v>
                </c:pt>
                <c:pt idx="1209">
                  <c:v>-4.180908203125E-3</c:v>
                </c:pt>
                <c:pt idx="1210">
                  <c:v>4.2877197265625E-2</c:v>
                </c:pt>
                <c:pt idx="1211">
                  <c:v>5.82275390625E-2</c:v>
                </c:pt>
                <c:pt idx="1212">
                  <c:v>2.581787109375E-2</c:v>
                </c:pt>
                <c:pt idx="1213">
                  <c:v>-4.7210693359375E-2</c:v>
                </c:pt>
                <c:pt idx="1214">
                  <c:v>-0.109039306640625</c:v>
                </c:pt>
                <c:pt idx="1215">
                  <c:v>-0.164031982421875</c:v>
                </c:pt>
                <c:pt idx="1216">
                  <c:v>-0.229949951171875</c:v>
                </c:pt>
                <c:pt idx="1217">
                  <c:v>-0.286376953125</c:v>
                </c:pt>
                <c:pt idx="1218">
                  <c:v>-0.314208984375</c:v>
                </c:pt>
                <c:pt idx="1219">
                  <c:v>-0.302978515625</c:v>
                </c:pt>
                <c:pt idx="1220">
                  <c:v>-0.24374389648437497</c:v>
                </c:pt>
                <c:pt idx="1221">
                  <c:v>-0.173492431640625</c:v>
                </c:pt>
                <c:pt idx="1222">
                  <c:v>-0.12234497070312499</c:v>
                </c:pt>
                <c:pt idx="1223">
                  <c:v>-5.5358886718749993E-2</c:v>
                </c:pt>
                <c:pt idx="1224">
                  <c:v>5.279541015625E-3</c:v>
                </c:pt>
                <c:pt idx="1225">
                  <c:v>4.0100097656249993E-2</c:v>
                </c:pt>
                <c:pt idx="1226">
                  <c:v>4.8614501953125E-2</c:v>
                </c:pt>
                <c:pt idx="1227">
                  <c:v>-2.410888671875E-3</c:v>
                </c:pt>
                <c:pt idx="1228">
                  <c:v>-7.525634765625E-2</c:v>
                </c:pt>
                <c:pt idx="1229">
                  <c:v>-0.138641357421875</c:v>
                </c:pt>
                <c:pt idx="1230">
                  <c:v>-0.195037841796875</c:v>
                </c:pt>
                <c:pt idx="1231">
                  <c:v>-0.2601318359375</c:v>
                </c:pt>
                <c:pt idx="1232">
                  <c:v>-0.309112548828125</c:v>
                </c:pt>
                <c:pt idx="1233">
                  <c:v>-0.324005126953125</c:v>
                </c:pt>
                <c:pt idx="1234">
                  <c:v>-0.294189453125</c:v>
                </c:pt>
                <c:pt idx="1235">
                  <c:v>-0.230743408203125</c:v>
                </c:pt>
                <c:pt idx="1236">
                  <c:v>-0.170654296875</c:v>
                </c:pt>
                <c:pt idx="1237">
                  <c:v>-0.1141357421875</c:v>
                </c:pt>
                <c:pt idx="1238">
                  <c:v>-4.656982421875E-2</c:v>
                </c:pt>
                <c:pt idx="1239">
                  <c:v>1.129150390625E-2</c:v>
                </c:pt>
                <c:pt idx="1240">
                  <c:v>3.607177734375E-2</c:v>
                </c:pt>
                <c:pt idx="1241">
                  <c:v>1.74560546875E-2</c:v>
                </c:pt>
                <c:pt idx="1242">
                  <c:v>-3.8848876953125E-2</c:v>
                </c:pt>
                <c:pt idx="1243">
                  <c:v>-0.11190795898437499</c:v>
                </c:pt>
                <c:pt idx="1244">
                  <c:v>-0.1639404296875</c:v>
                </c:pt>
                <c:pt idx="1245">
                  <c:v>-0.226470947265625</c:v>
                </c:pt>
                <c:pt idx="1246">
                  <c:v>-0.2911376953125</c:v>
                </c:pt>
                <c:pt idx="1247">
                  <c:v>-0.327911376953125</c:v>
                </c:pt>
                <c:pt idx="1248">
                  <c:v>-0.33270263671875</c:v>
                </c:pt>
                <c:pt idx="1249">
                  <c:v>-0.28576660156249994</c:v>
                </c:pt>
                <c:pt idx="1250">
                  <c:v>-0.221343994140625</c:v>
                </c:pt>
                <c:pt idx="1251">
                  <c:v>-0.16461181640624997</c:v>
                </c:pt>
                <c:pt idx="1252">
                  <c:v>-0.103363037109375</c:v>
                </c:pt>
                <c:pt idx="1253">
                  <c:v>-3.5675048828125E-2</c:v>
                </c:pt>
                <c:pt idx="1254">
                  <c:v>9.857177734375E-3</c:v>
                </c:pt>
                <c:pt idx="1255">
                  <c:v>2.4963378906249997E-2</c:v>
                </c:pt>
                <c:pt idx="1256">
                  <c:v>-5.2490234374999991E-3</c:v>
                </c:pt>
                <c:pt idx="1257">
                  <c:v>-7.4829101562499986E-2</c:v>
                </c:pt>
                <c:pt idx="1258">
                  <c:v>-0.141693115234375</c:v>
                </c:pt>
                <c:pt idx="1259">
                  <c:v>-0.19500732421875</c:v>
                </c:pt>
                <c:pt idx="1260">
                  <c:v>-0.258544921875</c:v>
                </c:pt>
                <c:pt idx="1261">
                  <c:v>-0.3199462890625</c:v>
                </c:pt>
                <c:pt idx="1262">
                  <c:v>-0.34246826171875</c:v>
                </c:pt>
                <c:pt idx="1263">
                  <c:v>-0.33428955078125</c:v>
                </c:pt>
                <c:pt idx="1264">
                  <c:v>-0.274658203125</c:v>
                </c:pt>
                <c:pt idx="1265">
                  <c:v>-0.21286010742187497</c:v>
                </c:pt>
                <c:pt idx="1266">
                  <c:v>-0.15924072265625</c:v>
                </c:pt>
                <c:pt idx="1267">
                  <c:v>-9.1064453124999986E-2</c:v>
                </c:pt>
                <c:pt idx="1268">
                  <c:v>-3.0639648437499997E-2</c:v>
                </c:pt>
                <c:pt idx="1269">
                  <c:v>5.462646484375E-3</c:v>
                </c:pt>
                <c:pt idx="1270">
                  <c:v>7.6904296875E-3</c:v>
                </c:pt>
                <c:pt idx="1271">
                  <c:v>-3.546142578125E-2</c:v>
                </c:pt>
                <c:pt idx="1272">
                  <c:v>-0.106048583984375</c:v>
                </c:pt>
                <c:pt idx="1273">
                  <c:v>-0.16876220703124997</c:v>
                </c:pt>
                <c:pt idx="1274">
                  <c:v>-0.225921630859375</c:v>
                </c:pt>
                <c:pt idx="1275">
                  <c:v>-0.292022705078125</c:v>
                </c:pt>
                <c:pt idx="1276">
                  <c:v>-0.34414672851562494</c:v>
                </c:pt>
                <c:pt idx="1277">
                  <c:v>-0.357147216796875</c:v>
                </c:pt>
                <c:pt idx="1278">
                  <c:v>-0.332794189453125</c:v>
                </c:pt>
                <c:pt idx="1279">
                  <c:v>-0.2689208984375</c:v>
                </c:pt>
                <c:pt idx="1280">
                  <c:v>-0.20407104492187497</c:v>
                </c:pt>
                <c:pt idx="1281">
                  <c:v>-0.15240478515625</c:v>
                </c:pt>
                <c:pt idx="1282">
                  <c:v>-8.4686279296874986E-2</c:v>
                </c:pt>
                <c:pt idx="1283">
                  <c:v>-2.64892578125E-2</c:v>
                </c:pt>
                <c:pt idx="1284">
                  <c:v>-1.251220703125E-3</c:v>
                </c:pt>
                <c:pt idx="1285">
                  <c:v>-1.3519287109375E-2</c:v>
                </c:pt>
                <c:pt idx="1286">
                  <c:v>-7.4371337890625E-2</c:v>
                </c:pt>
                <c:pt idx="1287">
                  <c:v>-0.14361572265625</c:v>
                </c:pt>
                <c:pt idx="1288">
                  <c:v>-0.196258544921875</c:v>
                </c:pt>
                <c:pt idx="1289">
                  <c:v>-0.26080322265625</c:v>
                </c:pt>
                <c:pt idx="1290">
                  <c:v>-0.32339477539062494</c:v>
                </c:pt>
                <c:pt idx="1291">
                  <c:v>-0.362548828125</c:v>
                </c:pt>
                <c:pt idx="1292">
                  <c:v>-0.368804931640625</c:v>
                </c:pt>
                <c:pt idx="1293">
                  <c:v>-0.325592041015625</c:v>
                </c:pt>
                <c:pt idx="1294">
                  <c:v>-0.261077880859375</c:v>
                </c:pt>
                <c:pt idx="1295">
                  <c:v>-0.20349121093749997</c:v>
                </c:pt>
                <c:pt idx="1296">
                  <c:v>-0.14263916015625</c:v>
                </c:pt>
                <c:pt idx="1297">
                  <c:v>-7.769775390625E-2</c:v>
                </c:pt>
                <c:pt idx="1298">
                  <c:v>-2.8106689453125E-2</c:v>
                </c:pt>
                <c:pt idx="1299">
                  <c:v>-1.251220703125E-2</c:v>
                </c:pt>
                <c:pt idx="1300">
                  <c:v>-4.3243408203124993E-2</c:v>
                </c:pt>
                <c:pt idx="1301">
                  <c:v>-0.108795166015625</c:v>
                </c:pt>
                <c:pt idx="1302">
                  <c:v>-0.17694091796874997</c:v>
                </c:pt>
                <c:pt idx="1303">
                  <c:v>-0.22824096679687497</c:v>
                </c:pt>
                <c:pt idx="1304">
                  <c:v>-0.288421630859375</c:v>
                </c:pt>
                <c:pt idx="1305">
                  <c:v>-0.351654052734375</c:v>
                </c:pt>
                <c:pt idx="1306">
                  <c:v>-0.37887573242187494</c:v>
                </c:pt>
                <c:pt idx="1307">
                  <c:v>-0.37078857421875</c:v>
                </c:pt>
                <c:pt idx="1308">
                  <c:v>-0.32080078124999994</c:v>
                </c:pt>
                <c:pt idx="1309">
                  <c:v>-0.2476806640625</c:v>
                </c:pt>
                <c:pt idx="1310">
                  <c:v>-0.195556640625</c:v>
                </c:pt>
                <c:pt idx="1311">
                  <c:v>-0.13247680664062497</c:v>
                </c:pt>
                <c:pt idx="1312">
                  <c:v>-6.9976806640625E-2</c:v>
                </c:pt>
                <c:pt idx="1313">
                  <c:v>-3.13720703125E-2</c:v>
                </c:pt>
                <c:pt idx="1314">
                  <c:v>-2.8503417968749997E-2</c:v>
                </c:pt>
                <c:pt idx="1315">
                  <c:v>-7.45849609375E-2</c:v>
                </c:pt>
                <c:pt idx="1316">
                  <c:v>-0.143218994140625</c:v>
                </c:pt>
                <c:pt idx="1317">
                  <c:v>-0.19866943359374997</c:v>
                </c:pt>
                <c:pt idx="1318">
                  <c:v>-0.262664794921875</c:v>
                </c:pt>
                <c:pt idx="1319">
                  <c:v>-0.328887939453125</c:v>
                </c:pt>
                <c:pt idx="1320">
                  <c:v>-0.37960815429687494</c:v>
                </c:pt>
                <c:pt idx="1321">
                  <c:v>-0.3995361328125</c:v>
                </c:pt>
                <c:pt idx="1322">
                  <c:v>-0.36798095703125</c:v>
                </c:pt>
                <c:pt idx="1323">
                  <c:v>-0.309112548828125</c:v>
                </c:pt>
                <c:pt idx="1324">
                  <c:v>-0.242218017578125</c:v>
                </c:pt>
                <c:pt idx="1325">
                  <c:v>-0.189605712890625</c:v>
                </c:pt>
                <c:pt idx="1326">
                  <c:v>-0.12295532226562499</c:v>
                </c:pt>
                <c:pt idx="1327">
                  <c:v>-6.4544677734374986E-2</c:v>
                </c:pt>
                <c:pt idx="1328">
                  <c:v>-3.55224609375E-2</c:v>
                </c:pt>
                <c:pt idx="1329">
                  <c:v>-5.1177978515625E-2</c:v>
                </c:pt>
                <c:pt idx="1330">
                  <c:v>-0.10482788085937499</c:v>
                </c:pt>
                <c:pt idx="1331">
                  <c:v>-0.175048828125</c:v>
                </c:pt>
                <c:pt idx="1332">
                  <c:v>-0.230682373046875</c:v>
                </c:pt>
                <c:pt idx="1333">
                  <c:v>-0.29364013671875</c:v>
                </c:pt>
                <c:pt idx="1334">
                  <c:v>-0.360260009765625</c:v>
                </c:pt>
                <c:pt idx="1335">
                  <c:v>-0.397308349609375</c:v>
                </c:pt>
                <c:pt idx="1336">
                  <c:v>-0.40554809570312494</c:v>
                </c:pt>
                <c:pt idx="1337">
                  <c:v>-0.358306884765625</c:v>
                </c:pt>
                <c:pt idx="1338">
                  <c:v>-0.2960205078125</c:v>
                </c:pt>
                <c:pt idx="1339">
                  <c:v>-0.23638916015624997</c:v>
                </c:pt>
                <c:pt idx="1340">
                  <c:v>-0.1778564453125</c:v>
                </c:pt>
                <c:pt idx="1341">
                  <c:v>-0.10736083984375</c:v>
                </c:pt>
                <c:pt idx="1342">
                  <c:v>-6.0699462890624993E-2</c:v>
                </c:pt>
                <c:pt idx="1343">
                  <c:v>-4.388427734375E-2</c:v>
                </c:pt>
                <c:pt idx="1344">
                  <c:v>-7.3577880859375E-2</c:v>
                </c:pt>
                <c:pt idx="1345">
                  <c:v>-0.137115478515625</c:v>
                </c:pt>
                <c:pt idx="1346">
                  <c:v>-0.20544433593749997</c:v>
                </c:pt>
                <c:pt idx="1347">
                  <c:v>-0.263336181640625</c:v>
                </c:pt>
                <c:pt idx="1348">
                  <c:v>-0.32757568359374994</c:v>
                </c:pt>
                <c:pt idx="1349">
                  <c:v>-0.389068603515625</c:v>
                </c:pt>
                <c:pt idx="1350">
                  <c:v>-0.413055419921875</c:v>
                </c:pt>
                <c:pt idx="1351">
                  <c:v>-0.40509033203125</c:v>
                </c:pt>
                <c:pt idx="1352">
                  <c:v>-0.349029541015625</c:v>
                </c:pt>
                <c:pt idx="1353">
                  <c:v>-0.284637451171875</c:v>
                </c:pt>
                <c:pt idx="1354">
                  <c:v>-0.231109619140625</c:v>
                </c:pt>
                <c:pt idx="1355">
                  <c:v>-0.169891357421875</c:v>
                </c:pt>
                <c:pt idx="1356">
                  <c:v>-0.102996826171875</c:v>
                </c:pt>
                <c:pt idx="1357">
                  <c:v>-6.2866210937499986E-2</c:v>
                </c:pt>
                <c:pt idx="1358">
                  <c:v>-6.2561035156249986E-2</c:v>
                </c:pt>
                <c:pt idx="1359">
                  <c:v>-0.10623168945312499</c:v>
                </c:pt>
                <c:pt idx="1360">
                  <c:v>-0.175262451171875</c:v>
                </c:pt>
                <c:pt idx="1361">
                  <c:v>-0.233489990234375</c:v>
                </c:pt>
                <c:pt idx="1362">
                  <c:v>-0.29470825195312494</c:v>
                </c:pt>
                <c:pt idx="1363">
                  <c:v>-0.36151123046874994</c:v>
                </c:pt>
                <c:pt idx="1364">
                  <c:v>-0.413818359375</c:v>
                </c:pt>
                <c:pt idx="1365">
                  <c:v>-0.42816162109374994</c:v>
                </c:pt>
                <c:pt idx="1366">
                  <c:v>-0.399871826171875</c:v>
                </c:pt>
                <c:pt idx="1367">
                  <c:v>-0.340850830078125</c:v>
                </c:pt>
                <c:pt idx="1368">
                  <c:v>-0.2752685546875</c:v>
                </c:pt>
                <c:pt idx="1369">
                  <c:v>-0.223175048828125</c:v>
                </c:pt>
                <c:pt idx="1370">
                  <c:v>-0.15936279296875</c:v>
                </c:pt>
                <c:pt idx="1371">
                  <c:v>-9.3719482421875E-2</c:v>
                </c:pt>
                <c:pt idx="1372">
                  <c:v>-6.9335937499999986E-2</c:v>
                </c:pt>
                <c:pt idx="1373">
                  <c:v>-8.3831787109375E-2</c:v>
                </c:pt>
                <c:pt idx="1374">
                  <c:v>-0.137451171875</c:v>
                </c:pt>
                <c:pt idx="1375">
                  <c:v>-0.20953369140625</c:v>
                </c:pt>
                <c:pt idx="1376">
                  <c:v>-0.264495849609375</c:v>
                </c:pt>
                <c:pt idx="1377">
                  <c:v>-0.333221435546875</c:v>
                </c:pt>
                <c:pt idx="1378">
                  <c:v>-0.389495849609375</c:v>
                </c:pt>
                <c:pt idx="1379">
                  <c:v>-0.431976318359375</c:v>
                </c:pt>
                <c:pt idx="1380">
                  <c:v>-0.4405517578125</c:v>
                </c:pt>
                <c:pt idx="1381">
                  <c:v>-0.401123046875</c:v>
                </c:pt>
                <c:pt idx="1382">
                  <c:v>-0.332244873046875</c:v>
                </c:pt>
                <c:pt idx="1383">
                  <c:v>-0.27532958984374994</c:v>
                </c:pt>
                <c:pt idx="1384">
                  <c:v>-0.21109008789062497</c:v>
                </c:pt>
                <c:pt idx="1385">
                  <c:v>-0.14526367187499997</c:v>
                </c:pt>
                <c:pt idx="1386">
                  <c:v>-9.3780517578125E-2</c:v>
                </c:pt>
                <c:pt idx="1387">
                  <c:v>-7.8948974609375E-2</c:v>
                </c:pt>
                <c:pt idx="1388">
                  <c:v>-0.10952758789062499</c:v>
                </c:pt>
                <c:pt idx="1389">
                  <c:v>-0.179107666015625</c:v>
                </c:pt>
                <c:pt idx="1390">
                  <c:v>-0.24258422851562497</c:v>
                </c:pt>
                <c:pt idx="1391">
                  <c:v>-0.29791259765625</c:v>
                </c:pt>
                <c:pt idx="1392">
                  <c:v>-0.364288330078125</c:v>
                </c:pt>
                <c:pt idx="1393">
                  <c:v>-0.42016601562499994</c:v>
                </c:pt>
                <c:pt idx="1394">
                  <c:v>-0.448974609375</c:v>
                </c:pt>
                <c:pt idx="1395">
                  <c:v>-0.44232177734375</c:v>
                </c:pt>
                <c:pt idx="1396">
                  <c:v>-0.38717651367187494</c:v>
                </c:pt>
                <c:pt idx="1397">
                  <c:v>-0.32180786132812494</c:v>
                </c:pt>
                <c:pt idx="1398">
                  <c:v>-0.26617431640624994</c:v>
                </c:pt>
                <c:pt idx="1399">
                  <c:v>-0.201629638671875</c:v>
                </c:pt>
                <c:pt idx="1400">
                  <c:v>-0.1439208984375</c:v>
                </c:pt>
                <c:pt idx="1401">
                  <c:v>-0.100311279296875</c:v>
                </c:pt>
                <c:pt idx="1402">
                  <c:v>-9.1644287109375E-2</c:v>
                </c:pt>
                <c:pt idx="1403">
                  <c:v>-0.145416259765625</c:v>
                </c:pt>
                <c:pt idx="1404">
                  <c:v>-0.2105712890625</c:v>
                </c:pt>
                <c:pt idx="1405">
                  <c:v>-0.27215576171874994</c:v>
                </c:pt>
                <c:pt idx="1406">
                  <c:v>-0.3345947265625</c:v>
                </c:pt>
                <c:pt idx="1407">
                  <c:v>-0.398712158203125</c:v>
                </c:pt>
                <c:pt idx="1408">
                  <c:v>-0.45355224609374994</c:v>
                </c:pt>
                <c:pt idx="1409">
                  <c:v>-0.47018432617187494</c:v>
                </c:pt>
                <c:pt idx="1410">
                  <c:v>-0.43853759765625</c:v>
                </c:pt>
                <c:pt idx="1411">
                  <c:v>-0.38079833984375</c:v>
                </c:pt>
                <c:pt idx="1412">
                  <c:v>-0.31732177734375</c:v>
                </c:pt>
                <c:pt idx="1413">
                  <c:v>-0.25817871093749994</c:v>
                </c:pt>
                <c:pt idx="1414">
                  <c:v>-0.190155029296875</c:v>
                </c:pt>
                <c:pt idx="1415">
                  <c:v>-0.134521484375</c:v>
                </c:pt>
                <c:pt idx="1416">
                  <c:v>-0.10543823242187499</c:v>
                </c:pt>
                <c:pt idx="1417">
                  <c:v>-0.12011718749999999</c:v>
                </c:pt>
                <c:pt idx="1418">
                  <c:v>-0.177520751953125</c:v>
                </c:pt>
                <c:pt idx="1419">
                  <c:v>-0.24844360351562497</c:v>
                </c:pt>
                <c:pt idx="1420">
                  <c:v>-0.3031005859375</c:v>
                </c:pt>
                <c:pt idx="1421">
                  <c:v>-0.36761474609375</c:v>
                </c:pt>
                <c:pt idx="1422">
                  <c:v>-0.43063354492187494</c:v>
                </c:pt>
                <c:pt idx="1423">
                  <c:v>-0.46966552734375</c:v>
                </c:pt>
                <c:pt idx="1424">
                  <c:v>-0.47900390624999994</c:v>
                </c:pt>
                <c:pt idx="1425">
                  <c:v>-0.428985595703125</c:v>
                </c:pt>
                <c:pt idx="1426">
                  <c:v>-0.37200927734375</c:v>
                </c:pt>
                <c:pt idx="1427">
                  <c:v>-0.31597900390625</c:v>
                </c:pt>
                <c:pt idx="1428">
                  <c:v>-0.25244140625</c:v>
                </c:pt>
                <c:pt idx="1429">
                  <c:v>-0.181488037109375</c:v>
                </c:pt>
                <c:pt idx="1430">
                  <c:v>-0.132781982421875</c:v>
                </c:pt>
                <c:pt idx="1431">
                  <c:v>-0.117645263671875</c:v>
                </c:pt>
                <c:pt idx="1432">
                  <c:v>-0.148529052734375</c:v>
                </c:pt>
                <c:pt idx="1433">
                  <c:v>-0.214752197265625</c:v>
                </c:pt>
                <c:pt idx="1434">
                  <c:v>-0.2802734375</c:v>
                </c:pt>
                <c:pt idx="1435">
                  <c:v>-0.33697509765625</c:v>
                </c:pt>
                <c:pt idx="1436">
                  <c:v>-0.406158447265625</c:v>
                </c:pt>
                <c:pt idx="1437">
                  <c:v>-0.46542358398437494</c:v>
                </c:pt>
                <c:pt idx="1438">
                  <c:v>-0.49566650390625</c:v>
                </c:pt>
                <c:pt idx="1439">
                  <c:v>-0.48397827148437494</c:v>
                </c:pt>
                <c:pt idx="1440">
                  <c:v>-0.42840576171875</c:v>
                </c:pt>
                <c:pt idx="1441">
                  <c:v>-0.361236572265625</c:v>
                </c:pt>
                <c:pt idx="1442">
                  <c:v>-0.31021118164062494</c:v>
                </c:pt>
                <c:pt idx="1443">
                  <c:v>-0.241973876953125</c:v>
                </c:pt>
                <c:pt idx="1444">
                  <c:v>-0.176239013671875</c:v>
                </c:pt>
                <c:pt idx="1445">
                  <c:v>-0.138580322265625</c:v>
                </c:pt>
                <c:pt idx="1446">
                  <c:v>-0.134246826171875</c:v>
                </c:pt>
                <c:pt idx="1447">
                  <c:v>-0.18121337890625</c:v>
                </c:pt>
                <c:pt idx="1448">
                  <c:v>-0.25408935546875</c:v>
                </c:pt>
                <c:pt idx="1449">
                  <c:v>-0.31085205078124994</c:v>
                </c:pt>
                <c:pt idx="1450">
                  <c:v>-0.3759765625</c:v>
                </c:pt>
                <c:pt idx="1451">
                  <c:v>-0.44451904296874994</c:v>
                </c:pt>
                <c:pt idx="1452">
                  <c:v>-0.49566650390625</c:v>
                </c:pt>
                <c:pt idx="1453">
                  <c:v>-0.514312744140625</c:v>
                </c:pt>
                <c:pt idx="1454">
                  <c:v>-0.48541259765625</c:v>
                </c:pt>
                <c:pt idx="1455">
                  <c:v>-0.42352294921875</c:v>
                </c:pt>
                <c:pt idx="1456">
                  <c:v>-0.358734130859375</c:v>
                </c:pt>
                <c:pt idx="1457">
                  <c:v>-0.3031005859375</c:v>
                </c:pt>
                <c:pt idx="1458">
                  <c:v>-0.23718261718749997</c:v>
                </c:pt>
                <c:pt idx="1459">
                  <c:v>-0.17523193359375</c:v>
                </c:pt>
                <c:pt idx="1460">
                  <c:v>-0.14837646484375</c:v>
                </c:pt>
                <c:pt idx="1461">
                  <c:v>-0.16217041015625</c:v>
                </c:pt>
                <c:pt idx="1462">
                  <c:v>-0.22402954101562497</c:v>
                </c:pt>
                <c:pt idx="1463">
                  <c:v>-0.289703369140625</c:v>
                </c:pt>
                <c:pt idx="1464">
                  <c:v>-0.345550537109375</c:v>
                </c:pt>
                <c:pt idx="1465">
                  <c:v>-0.41522216796875</c:v>
                </c:pt>
                <c:pt idx="1466">
                  <c:v>-0.48110961914062494</c:v>
                </c:pt>
                <c:pt idx="1467">
                  <c:v>-0.520416259765625</c:v>
                </c:pt>
                <c:pt idx="1468">
                  <c:v>-0.521820068359375</c:v>
                </c:pt>
                <c:pt idx="1469">
                  <c:v>-0.48294067382812494</c:v>
                </c:pt>
                <c:pt idx="1470">
                  <c:v>-0.41693115234374994</c:v>
                </c:pt>
                <c:pt idx="1471">
                  <c:v>-0.35797119140625</c:v>
                </c:pt>
                <c:pt idx="1472">
                  <c:v>-0.2943115234375</c:v>
                </c:pt>
                <c:pt idx="1473">
                  <c:v>-0.22625732421875</c:v>
                </c:pt>
                <c:pt idx="1474">
                  <c:v>-0.17355346679687497</c:v>
                </c:pt>
                <c:pt idx="1475">
                  <c:v>-0.162841796875</c:v>
                </c:pt>
                <c:pt idx="1476">
                  <c:v>-0.197021484375</c:v>
                </c:pt>
                <c:pt idx="1477">
                  <c:v>-0.26251220703125</c:v>
                </c:pt>
                <c:pt idx="1478">
                  <c:v>-0.324920654296875</c:v>
                </c:pt>
                <c:pt idx="1479">
                  <c:v>-0.384765625</c:v>
                </c:pt>
                <c:pt idx="1480">
                  <c:v>-0.453277587890625</c:v>
                </c:pt>
                <c:pt idx="1481">
                  <c:v>-0.511322021484375</c:v>
                </c:pt>
                <c:pt idx="1482">
                  <c:v>-0.540985107421875</c:v>
                </c:pt>
                <c:pt idx="1483">
                  <c:v>-0.5343017578125</c:v>
                </c:pt>
                <c:pt idx="1484">
                  <c:v>-0.475555419921875</c:v>
                </c:pt>
                <c:pt idx="1485">
                  <c:v>-0.41534423828124994</c:v>
                </c:pt>
                <c:pt idx="1486">
                  <c:v>-0.359466552734375</c:v>
                </c:pt>
                <c:pt idx="1487">
                  <c:v>-0.28863525390625</c:v>
                </c:pt>
                <c:pt idx="1488">
                  <c:v>-0.22406005859375</c:v>
                </c:pt>
                <c:pt idx="1489">
                  <c:v>-0.18652343749999997</c:v>
                </c:pt>
                <c:pt idx="1490">
                  <c:v>-0.18551635742187497</c:v>
                </c:pt>
                <c:pt idx="1491">
                  <c:v>-0.2298583984375</c:v>
                </c:pt>
                <c:pt idx="1492">
                  <c:v>-0.302154541015625</c:v>
                </c:pt>
                <c:pt idx="1493">
                  <c:v>-0.359619140625</c:v>
                </c:pt>
                <c:pt idx="1494">
                  <c:v>-0.42718505859375</c:v>
                </c:pt>
                <c:pt idx="1495">
                  <c:v>-0.49481201171875</c:v>
                </c:pt>
                <c:pt idx="1496">
                  <c:v>-0.545654296875</c:v>
                </c:pt>
                <c:pt idx="1497">
                  <c:v>-0.565643310546875</c:v>
                </c:pt>
                <c:pt idx="1498">
                  <c:v>-0.454742431640625</c:v>
                </c:pt>
                <c:pt idx="1499">
                  <c:v>-0.36590576171874994</c:v>
                </c:pt>
                <c:pt idx="1500">
                  <c:v>-0.282135009765625</c:v>
                </c:pt>
                <c:pt idx="1501">
                  <c:v>-0.20330810546874997</c:v>
                </c:pt>
                <c:pt idx="1502">
                  <c:v>-0.12017822265624999</c:v>
                </c:pt>
                <c:pt idx="1503">
                  <c:v>-4.3731689453125E-2</c:v>
                </c:pt>
                <c:pt idx="1504">
                  <c:v>-3.448486328125E-3</c:v>
                </c:pt>
                <c:pt idx="1505">
                  <c:v>-7.232666015625E-3</c:v>
                </c:pt>
                <c:pt idx="1506">
                  <c:v>-5.8593749999999993E-2</c:v>
                </c:pt>
                <c:pt idx="1507">
                  <c:v>-0.121246337890625</c:v>
                </c:pt>
                <c:pt idx="1508">
                  <c:v>-0.162750244140625</c:v>
                </c:pt>
                <c:pt idx="1509">
                  <c:v>-0.22503662109374997</c:v>
                </c:pt>
                <c:pt idx="1510">
                  <c:v>-0.28363037109375</c:v>
                </c:pt>
                <c:pt idx="1511">
                  <c:v>-0.3157958984375</c:v>
                </c:pt>
                <c:pt idx="1512">
                  <c:v>-0.313262939453125</c:v>
                </c:pt>
                <c:pt idx="1513">
                  <c:v>-0.26153564453125</c:v>
                </c:pt>
                <c:pt idx="1514">
                  <c:v>-0.18951416015624997</c:v>
                </c:pt>
                <c:pt idx="1515">
                  <c:v>-0.12310791015624999</c:v>
                </c:pt>
                <c:pt idx="1516">
                  <c:v>-5.0720214843749993E-2</c:v>
                </c:pt>
                <c:pt idx="1517">
                  <c:v>2.1942138671875E-2</c:v>
                </c:pt>
                <c:pt idx="1518">
                  <c:v>7.9193115234375E-2</c:v>
                </c:pt>
                <c:pt idx="1519">
                  <c:v>0.10113525390624999</c:v>
                </c:pt>
                <c:pt idx="1520">
                  <c:v>7.4920654296874986E-2</c:v>
                </c:pt>
                <c:pt idx="1521">
                  <c:v>9.979248046875E-3</c:v>
                </c:pt>
                <c:pt idx="1522">
                  <c:v>-4.644775390625E-2</c:v>
                </c:pt>
                <c:pt idx="1523">
                  <c:v>-9.7259521484374986E-2</c:v>
                </c:pt>
                <c:pt idx="1524">
                  <c:v>-0.169464111328125</c:v>
                </c:pt>
                <c:pt idx="1525">
                  <c:v>-0.219085693359375</c:v>
                </c:pt>
                <c:pt idx="1526">
                  <c:v>-0.243408203125</c:v>
                </c:pt>
                <c:pt idx="1527">
                  <c:v>-0.221466064453125</c:v>
                </c:pt>
                <c:pt idx="1528">
                  <c:v>-0.165283203125</c:v>
                </c:pt>
                <c:pt idx="1529">
                  <c:v>-9.3231201171875E-2</c:v>
                </c:pt>
                <c:pt idx="1530">
                  <c:v>-3.338623046875E-2</c:v>
                </c:pt>
                <c:pt idx="1531">
                  <c:v>3.9337158203125E-2</c:v>
                </c:pt>
                <c:pt idx="1532">
                  <c:v>0.1082763671875</c:v>
                </c:pt>
                <c:pt idx="1533">
                  <c:v>0.151153564453125</c:v>
                </c:pt>
                <c:pt idx="1534">
                  <c:v>0.156280517578125</c:v>
                </c:pt>
                <c:pt idx="1535">
                  <c:v>0.1087646484375</c:v>
                </c:pt>
                <c:pt idx="1536">
                  <c:v>4.290771484375E-2</c:v>
                </c:pt>
                <c:pt idx="1537">
                  <c:v>-8.30078125E-3</c:v>
                </c:pt>
                <c:pt idx="1538">
                  <c:v>-7.2509765625E-2</c:v>
                </c:pt>
                <c:pt idx="1539">
                  <c:v>-0.136199951171875</c:v>
                </c:pt>
                <c:pt idx="1540">
                  <c:v>-0.18402099609375</c:v>
                </c:pt>
                <c:pt idx="1541">
                  <c:v>-0.19476318359375</c:v>
                </c:pt>
                <c:pt idx="1542">
                  <c:v>-0.16058349609375</c:v>
                </c:pt>
                <c:pt idx="1543">
                  <c:v>-9.3505859375E-2</c:v>
                </c:pt>
                <c:pt idx="1544">
                  <c:v>-2.734375E-2</c:v>
                </c:pt>
              </c:numCache>
            </c:numRef>
          </c:yVal>
          <c:smooth val="0"/>
          <c:extLst>
            <c:ext xmlns:c16="http://schemas.microsoft.com/office/drawing/2014/chart" uri="{C3380CC4-5D6E-409C-BE32-E72D297353CC}">
              <c16:uniqueId val="{00000000-2E74-4699-97DA-3AA063DF279E}"/>
            </c:ext>
          </c:extLst>
        </c:ser>
        <c:ser>
          <c:idx val="1"/>
          <c:order val="1"/>
          <c:tx>
            <c:strRef>
              <c:f>'[SPCE-LB.xlsx]Sheet1'!$L$1</c:f>
              <c:strCache>
                <c:ptCount val="1"/>
                <c:pt idx="0">
                  <c:v>LB-8-HQG</c:v>
                </c:pt>
              </c:strCache>
            </c:strRef>
          </c:tx>
          <c:spPr>
            <a:ln w="19050" cap="rnd">
              <a:solidFill>
                <a:srgbClr val="FF0000"/>
              </a:solidFill>
              <a:round/>
            </a:ln>
            <a:effectLst/>
          </c:spPr>
          <c:marker>
            <c:symbol val="none"/>
          </c:marker>
          <c:xVal>
            <c:numRef>
              <c:f>'[SPCE-LB.xlsx]Sheet1'!$A$2:$A$1546</c:f>
              <c:numCache>
                <c:formatCode>General</c:formatCode>
                <c:ptCount val="1545"/>
                <c:pt idx="0">
                  <c:v>1.068115234375E-3</c:v>
                </c:pt>
                <c:pt idx="1">
                  <c:v>2.13623046875E-3</c:v>
                </c:pt>
                <c:pt idx="2">
                  <c:v>3.204345703125E-3</c:v>
                </c:pt>
                <c:pt idx="3">
                  <c:v>4.2724609375E-3</c:v>
                </c:pt>
                <c:pt idx="4">
                  <c:v>5.340576171875E-3</c:v>
                </c:pt>
                <c:pt idx="5">
                  <c:v>6.40869140625E-3</c:v>
                </c:pt>
                <c:pt idx="6">
                  <c:v>7.476806640625E-3</c:v>
                </c:pt>
                <c:pt idx="7">
                  <c:v>8.544921875E-3</c:v>
                </c:pt>
                <c:pt idx="8">
                  <c:v>9.613037109375E-3</c:v>
                </c:pt>
                <c:pt idx="9">
                  <c:v>1.068115234375E-2</c:v>
                </c:pt>
                <c:pt idx="10">
                  <c:v>1.1749267578125E-2</c:v>
                </c:pt>
                <c:pt idx="11">
                  <c:v>1.28173828125E-2</c:v>
                </c:pt>
                <c:pt idx="12">
                  <c:v>1.3885498046875E-2</c:v>
                </c:pt>
                <c:pt idx="13">
                  <c:v>1.495361328125E-2</c:v>
                </c:pt>
                <c:pt idx="14">
                  <c:v>1.6021728515625E-2</c:v>
                </c:pt>
                <c:pt idx="15">
                  <c:v>1.708984375E-2</c:v>
                </c:pt>
                <c:pt idx="16">
                  <c:v>1.8157958984375E-2</c:v>
                </c:pt>
                <c:pt idx="17">
                  <c:v>1.922607421875E-2</c:v>
                </c:pt>
                <c:pt idx="18">
                  <c:v>2.0294189453125E-2</c:v>
                </c:pt>
                <c:pt idx="19">
                  <c:v>2.13623046875E-2</c:v>
                </c:pt>
                <c:pt idx="20">
                  <c:v>2.2430419921875E-2</c:v>
                </c:pt>
                <c:pt idx="21">
                  <c:v>2.349853515625E-2</c:v>
                </c:pt>
                <c:pt idx="22">
                  <c:v>2.4566650390625E-2</c:v>
                </c:pt>
                <c:pt idx="23">
                  <c:v>2.5634765625E-2</c:v>
                </c:pt>
                <c:pt idx="24">
                  <c:v>2.6702880859375E-2</c:v>
                </c:pt>
                <c:pt idx="25">
                  <c:v>2.777099609375E-2</c:v>
                </c:pt>
                <c:pt idx="26">
                  <c:v>2.8839111328125E-2</c:v>
                </c:pt>
                <c:pt idx="27">
                  <c:v>2.99072265625E-2</c:v>
                </c:pt>
                <c:pt idx="28">
                  <c:v>3.0975341796875E-2</c:v>
                </c:pt>
                <c:pt idx="29">
                  <c:v>3.204345703125E-2</c:v>
                </c:pt>
                <c:pt idx="30">
                  <c:v>3.3111572265625E-2</c:v>
                </c:pt>
                <c:pt idx="31">
                  <c:v>3.41796875E-2</c:v>
                </c:pt>
                <c:pt idx="32">
                  <c:v>3.5247802734375E-2</c:v>
                </c:pt>
                <c:pt idx="33">
                  <c:v>3.631591796875E-2</c:v>
                </c:pt>
                <c:pt idx="34">
                  <c:v>3.7384033203125E-2</c:v>
                </c:pt>
                <c:pt idx="35">
                  <c:v>3.84521484375E-2</c:v>
                </c:pt>
                <c:pt idx="36">
                  <c:v>3.9520263671875E-2</c:v>
                </c:pt>
                <c:pt idx="37">
                  <c:v>4.058837890625E-2</c:v>
                </c:pt>
                <c:pt idx="38">
                  <c:v>4.1656494140625E-2</c:v>
                </c:pt>
                <c:pt idx="39">
                  <c:v>4.2724609375E-2</c:v>
                </c:pt>
                <c:pt idx="40">
                  <c:v>4.3792724609375E-2</c:v>
                </c:pt>
                <c:pt idx="41">
                  <c:v>4.486083984375E-2</c:v>
                </c:pt>
                <c:pt idx="42">
                  <c:v>4.5928955078125E-2</c:v>
                </c:pt>
                <c:pt idx="43">
                  <c:v>4.69970703125E-2</c:v>
                </c:pt>
                <c:pt idx="44">
                  <c:v>4.8065185546875E-2</c:v>
                </c:pt>
                <c:pt idx="45">
                  <c:v>4.913330078125E-2</c:v>
                </c:pt>
                <c:pt idx="46">
                  <c:v>5.0201416015625E-2</c:v>
                </c:pt>
                <c:pt idx="47">
                  <c:v>5.126953125E-2</c:v>
                </c:pt>
                <c:pt idx="48">
                  <c:v>5.2337646484375E-2</c:v>
                </c:pt>
                <c:pt idx="49">
                  <c:v>5.340576171875E-2</c:v>
                </c:pt>
                <c:pt idx="50">
                  <c:v>5.4473876953125E-2</c:v>
                </c:pt>
                <c:pt idx="51">
                  <c:v>5.55419921875E-2</c:v>
                </c:pt>
                <c:pt idx="52">
                  <c:v>5.6610107421875E-2</c:v>
                </c:pt>
                <c:pt idx="53">
                  <c:v>5.767822265625E-2</c:v>
                </c:pt>
                <c:pt idx="54">
                  <c:v>5.8746337890625E-2</c:v>
                </c:pt>
                <c:pt idx="55">
                  <c:v>5.9814453125E-2</c:v>
                </c:pt>
                <c:pt idx="56">
                  <c:v>6.0882568359375E-2</c:v>
                </c:pt>
                <c:pt idx="57">
                  <c:v>6.195068359375E-2</c:v>
                </c:pt>
                <c:pt idx="58">
                  <c:v>6.3018798828125E-2</c:v>
                </c:pt>
                <c:pt idx="59">
                  <c:v>6.40869140625E-2</c:v>
                </c:pt>
                <c:pt idx="60">
                  <c:v>6.5155029296875E-2</c:v>
                </c:pt>
                <c:pt idx="61">
                  <c:v>6.622314453125E-2</c:v>
                </c:pt>
                <c:pt idx="62">
                  <c:v>6.7291259765625E-2</c:v>
                </c:pt>
                <c:pt idx="63">
                  <c:v>6.8359375E-2</c:v>
                </c:pt>
                <c:pt idx="64">
                  <c:v>6.9427490234375E-2</c:v>
                </c:pt>
                <c:pt idx="65">
                  <c:v>7.049560546875E-2</c:v>
                </c:pt>
                <c:pt idx="66">
                  <c:v>7.1563720703125E-2</c:v>
                </c:pt>
                <c:pt idx="67">
                  <c:v>7.26318359375E-2</c:v>
                </c:pt>
                <c:pt idx="68">
                  <c:v>7.3699951171875E-2</c:v>
                </c:pt>
                <c:pt idx="69">
                  <c:v>7.476806640625E-2</c:v>
                </c:pt>
                <c:pt idx="70">
                  <c:v>7.5836181640625E-2</c:v>
                </c:pt>
                <c:pt idx="71">
                  <c:v>7.6904296875E-2</c:v>
                </c:pt>
                <c:pt idx="72">
                  <c:v>7.7972412109375E-2</c:v>
                </c:pt>
                <c:pt idx="73">
                  <c:v>7.904052734375E-2</c:v>
                </c:pt>
                <c:pt idx="74">
                  <c:v>8.0108642578125E-2</c:v>
                </c:pt>
                <c:pt idx="75">
                  <c:v>8.11767578125E-2</c:v>
                </c:pt>
                <c:pt idx="76">
                  <c:v>8.2244873046875E-2</c:v>
                </c:pt>
                <c:pt idx="77">
                  <c:v>8.331298828125E-2</c:v>
                </c:pt>
                <c:pt idx="78">
                  <c:v>8.4381103515625E-2</c:v>
                </c:pt>
                <c:pt idx="79">
                  <c:v>8.544921875E-2</c:v>
                </c:pt>
                <c:pt idx="80">
                  <c:v>8.6517333984375E-2</c:v>
                </c:pt>
                <c:pt idx="81">
                  <c:v>8.758544921875E-2</c:v>
                </c:pt>
                <c:pt idx="82">
                  <c:v>8.8653564453125E-2</c:v>
                </c:pt>
                <c:pt idx="83">
                  <c:v>8.97216796875E-2</c:v>
                </c:pt>
                <c:pt idx="84">
                  <c:v>9.0789794921875E-2</c:v>
                </c:pt>
                <c:pt idx="85">
                  <c:v>9.185791015625E-2</c:v>
                </c:pt>
                <c:pt idx="86">
                  <c:v>9.2926025390625E-2</c:v>
                </c:pt>
                <c:pt idx="87">
                  <c:v>9.3994140625E-2</c:v>
                </c:pt>
                <c:pt idx="88">
                  <c:v>9.5062255859375E-2</c:v>
                </c:pt>
                <c:pt idx="89">
                  <c:v>9.613037109375E-2</c:v>
                </c:pt>
                <c:pt idx="90">
                  <c:v>9.7198486328125E-2</c:v>
                </c:pt>
                <c:pt idx="91">
                  <c:v>9.82666015625E-2</c:v>
                </c:pt>
                <c:pt idx="92">
                  <c:v>9.9334716796875E-2</c:v>
                </c:pt>
                <c:pt idx="93">
                  <c:v>0.10040283203125</c:v>
                </c:pt>
                <c:pt idx="94">
                  <c:v>0.101470947265625</c:v>
                </c:pt>
                <c:pt idx="95">
                  <c:v>0.1025390625</c:v>
                </c:pt>
                <c:pt idx="96">
                  <c:v>0.103607177734375</c:v>
                </c:pt>
                <c:pt idx="97">
                  <c:v>0.10467529296875</c:v>
                </c:pt>
                <c:pt idx="98">
                  <c:v>0.105743408203125</c:v>
                </c:pt>
                <c:pt idx="99">
                  <c:v>0.1068115234375</c:v>
                </c:pt>
                <c:pt idx="100">
                  <c:v>0.107879638671875</c:v>
                </c:pt>
                <c:pt idx="101">
                  <c:v>0.10894775390625</c:v>
                </c:pt>
                <c:pt idx="102">
                  <c:v>0.110015869140625</c:v>
                </c:pt>
                <c:pt idx="103">
                  <c:v>0.111083984375</c:v>
                </c:pt>
                <c:pt idx="104">
                  <c:v>0.112152099609375</c:v>
                </c:pt>
                <c:pt idx="105">
                  <c:v>0.11322021484375</c:v>
                </c:pt>
                <c:pt idx="106">
                  <c:v>0.114288330078125</c:v>
                </c:pt>
                <c:pt idx="107">
                  <c:v>0.1153564453125</c:v>
                </c:pt>
                <c:pt idx="108">
                  <c:v>0.116424560546875</c:v>
                </c:pt>
                <c:pt idx="109">
                  <c:v>0.11749267578125</c:v>
                </c:pt>
                <c:pt idx="110">
                  <c:v>0.118560791015625</c:v>
                </c:pt>
                <c:pt idx="111">
                  <c:v>0.11962890625</c:v>
                </c:pt>
                <c:pt idx="112">
                  <c:v>0.120697021484375</c:v>
                </c:pt>
                <c:pt idx="113">
                  <c:v>0.12176513671875</c:v>
                </c:pt>
                <c:pt idx="114">
                  <c:v>0.122833251953125</c:v>
                </c:pt>
                <c:pt idx="115">
                  <c:v>0.1239013671875</c:v>
                </c:pt>
                <c:pt idx="116">
                  <c:v>0.124969482421875</c:v>
                </c:pt>
                <c:pt idx="117">
                  <c:v>0.12603759765625</c:v>
                </c:pt>
                <c:pt idx="118">
                  <c:v>0.127105712890625</c:v>
                </c:pt>
                <c:pt idx="119">
                  <c:v>0.128173828125</c:v>
                </c:pt>
                <c:pt idx="120">
                  <c:v>0.129241943359375</c:v>
                </c:pt>
                <c:pt idx="121">
                  <c:v>0.13031005859375</c:v>
                </c:pt>
                <c:pt idx="122">
                  <c:v>0.131378173828125</c:v>
                </c:pt>
                <c:pt idx="123">
                  <c:v>0.1324462890625</c:v>
                </c:pt>
                <c:pt idx="124">
                  <c:v>0.133514404296875</c:v>
                </c:pt>
                <c:pt idx="125">
                  <c:v>0.13458251953125</c:v>
                </c:pt>
                <c:pt idx="126">
                  <c:v>0.135650634765625</c:v>
                </c:pt>
                <c:pt idx="127">
                  <c:v>0.13671875</c:v>
                </c:pt>
                <c:pt idx="128">
                  <c:v>0.137786865234375</c:v>
                </c:pt>
                <c:pt idx="129">
                  <c:v>0.13885498046875</c:v>
                </c:pt>
                <c:pt idx="130">
                  <c:v>0.139923095703125</c:v>
                </c:pt>
                <c:pt idx="131">
                  <c:v>0.1409912109375</c:v>
                </c:pt>
                <c:pt idx="132">
                  <c:v>0.142059326171875</c:v>
                </c:pt>
                <c:pt idx="133">
                  <c:v>0.14312744140625</c:v>
                </c:pt>
                <c:pt idx="134">
                  <c:v>0.144195556640625</c:v>
                </c:pt>
                <c:pt idx="135">
                  <c:v>0.145263671875</c:v>
                </c:pt>
                <c:pt idx="136">
                  <c:v>0.146331787109375</c:v>
                </c:pt>
                <c:pt idx="137">
                  <c:v>0.14739990234375</c:v>
                </c:pt>
                <c:pt idx="138">
                  <c:v>0.148468017578125</c:v>
                </c:pt>
                <c:pt idx="139">
                  <c:v>0.1495361328125</c:v>
                </c:pt>
                <c:pt idx="140">
                  <c:v>0.150604248046875</c:v>
                </c:pt>
                <c:pt idx="141">
                  <c:v>0.15167236328125</c:v>
                </c:pt>
                <c:pt idx="142">
                  <c:v>0.152740478515625</c:v>
                </c:pt>
                <c:pt idx="143">
                  <c:v>0.15380859375</c:v>
                </c:pt>
                <c:pt idx="144">
                  <c:v>0.154876708984375</c:v>
                </c:pt>
                <c:pt idx="145">
                  <c:v>0.15594482421875</c:v>
                </c:pt>
                <c:pt idx="146">
                  <c:v>0.157012939453125</c:v>
                </c:pt>
                <c:pt idx="147">
                  <c:v>0.1580810546875</c:v>
                </c:pt>
                <c:pt idx="148">
                  <c:v>0.159149169921875</c:v>
                </c:pt>
                <c:pt idx="149">
                  <c:v>0.16021728515625</c:v>
                </c:pt>
                <c:pt idx="150">
                  <c:v>0.161285400390625</c:v>
                </c:pt>
                <c:pt idx="151">
                  <c:v>0.162353515625</c:v>
                </c:pt>
                <c:pt idx="152">
                  <c:v>0.163421630859375</c:v>
                </c:pt>
                <c:pt idx="153">
                  <c:v>0.16448974609375</c:v>
                </c:pt>
                <c:pt idx="154">
                  <c:v>0.165557861328125</c:v>
                </c:pt>
                <c:pt idx="155">
                  <c:v>0.1666259765625</c:v>
                </c:pt>
                <c:pt idx="156">
                  <c:v>0.167694091796875</c:v>
                </c:pt>
                <c:pt idx="157">
                  <c:v>0.16876220703125</c:v>
                </c:pt>
                <c:pt idx="158">
                  <c:v>0.169830322265625</c:v>
                </c:pt>
                <c:pt idx="159">
                  <c:v>0.1708984375</c:v>
                </c:pt>
                <c:pt idx="160">
                  <c:v>0.171966552734375</c:v>
                </c:pt>
                <c:pt idx="161">
                  <c:v>0.17303466796875</c:v>
                </c:pt>
                <c:pt idx="162">
                  <c:v>0.174102783203125</c:v>
                </c:pt>
                <c:pt idx="163">
                  <c:v>0.1751708984375</c:v>
                </c:pt>
                <c:pt idx="164">
                  <c:v>0.176239013671875</c:v>
                </c:pt>
                <c:pt idx="165">
                  <c:v>0.17730712890625</c:v>
                </c:pt>
                <c:pt idx="166">
                  <c:v>0.178375244140625</c:v>
                </c:pt>
                <c:pt idx="167">
                  <c:v>0.179443359375</c:v>
                </c:pt>
                <c:pt idx="168">
                  <c:v>0.180511474609375</c:v>
                </c:pt>
                <c:pt idx="169">
                  <c:v>0.18157958984375</c:v>
                </c:pt>
                <c:pt idx="170">
                  <c:v>0.182647705078125</c:v>
                </c:pt>
                <c:pt idx="171">
                  <c:v>0.1837158203125</c:v>
                </c:pt>
                <c:pt idx="172">
                  <c:v>0.184783935546875</c:v>
                </c:pt>
                <c:pt idx="173">
                  <c:v>0.18585205078125</c:v>
                </c:pt>
                <c:pt idx="174">
                  <c:v>0.186920166015625</c:v>
                </c:pt>
                <c:pt idx="175">
                  <c:v>0.18798828125</c:v>
                </c:pt>
                <c:pt idx="176">
                  <c:v>0.189056396484375</c:v>
                </c:pt>
                <c:pt idx="177">
                  <c:v>0.19012451171875</c:v>
                </c:pt>
                <c:pt idx="178">
                  <c:v>0.191192626953125</c:v>
                </c:pt>
                <c:pt idx="179">
                  <c:v>0.1922607421875</c:v>
                </c:pt>
                <c:pt idx="180">
                  <c:v>0.193328857421875</c:v>
                </c:pt>
                <c:pt idx="181">
                  <c:v>0.19439697265625</c:v>
                </c:pt>
                <c:pt idx="182">
                  <c:v>0.195465087890625</c:v>
                </c:pt>
                <c:pt idx="183">
                  <c:v>0.196533203125</c:v>
                </c:pt>
                <c:pt idx="184">
                  <c:v>0.197601318359375</c:v>
                </c:pt>
                <c:pt idx="185">
                  <c:v>0.19866943359375</c:v>
                </c:pt>
                <c:pt idx="186">
                  <c:v>0.199737548828125</c:v>
                </c:pt>
                <c:pt idx="187">
                  <c:v>0.2008056640625</c:v>
                </c:pt>
                <c:pt idx="188">
                  <c:v>0.201873779296875</c:v>
                </c:pt>
                <c:pt idx="189">
                  <c:v>0.20294189453125</c:v>
                </c:pt>
                <c:pt idx="190">
                  <c:v>0.204010009765625</c:v>
                </c:pt>
                <c:pt idx="191">
                  <c:v>0.205078125</c:v>
                </c:pt>
                <c:pt idx="192">
                  <c:v>0.206146240234375</c:v>
                </c:pt>
                <c:pt idx="193">
                  <c:v>0.20721435546875</c:v>
                </c:pt>
                <c:pt idx="194">
                  <c:v>0.208282470703125</c:v>
                </c:pt>
                <c:pt idx="195">
                  <c:v>0.2093505859375</c:v>
                </c:pt>
                <c:pt idx="196">
                  <c:v>0.210418701171875</c:v>
                </c:pt>
                <c:pt idx="197">
                  <c:v>0.21148681640625</c:v>
                </c:pt>
                <c:pt idx="198">
                  <c:v>0.212554931640625</c:v>
                </c:pt>
                <c:pt idx="199">
                  <c:v>0.213623046875</c:v>
                </c:pt>
                <c:pt idx="200">
                  <c:v>0.214691162109375</c:v>
                </c:pt>
                <c:pt idx="201">
                  <c:v>0.21575927734375</c:v>
                </c:pt>
                <c:pt idx="202">
                  <c:v>0.216827392578125</c:v>
                </c:pt>
                <c:pt idx="203">
                  <c:v>0.2178955078125</c:v>
                </c:pt>
                <c:pt idx="204">
                  <c:v>0.218963623046875</c:v>
                </c:pt>
                <c:pt idx="205">
                  <c:v>0.22003173828125</c:v>
                </c:pt>
                <c:pt idx="206">
                  <c:v>0.221099853515625</c:v>
                </c:pt>
                <c:pt idx="207">
                  <c:v>0.22216796875</c:v>
                </c:pt>
                <c:pt idx="208">
                  <c:v>0.223236083984375</c:v>
                </c:pt>
                <c:pt idx="209">
                  <c:v>0.22430419921875</c:v>
                </c:pt>
                <c:pt idx="210">
                  <c:v>0.225372314453125</c:v>
                </c:pt>
                <c:pt idx="211">
                  <c:v>0.2264404296875</c:v>
                </c:pt>
                <c:pt idx="212">
                  <c:v>0.227508544921875</c:v>
                </c:pt>
                <c:pt idx="213">
                  <c:v>0.22857666015625</c:v>
                </c:pt>
                <c:pt idx="214">
                  <c:v>0.229644775390625</c:v>
                </c:pt>
                <c:pt idx="215">
                  <c:v>0.230712890625</c:v>
                </c:pt>
                <c:pt idx="216">
                  <c:v>0.231781005859375</c:v>
                </c:pt>
                <c:pt idx="217">
                  <c:v>0.23284912109375</c:v>
                </c:pt>
                <c:pt idx="218">
                  <c:v>0.233917236328125</c:v>
                </c:pt>
                <c:pt idx="219">
                  <c:v>0.2349853515625</c:v>
                </c:pt>
                <c:pt idx="220">
                  <c:v>0.236053466796875</c:v>
                </c:pt>
                <c:pt idx="221">
                  <c:v>0.23712158203125</c:v>
                </c:pt>
                <c:pt idx="222">
                  <c:v>0.238189697265625</c:v>
                </c:pt>
                <c:pt idx="223">
                  <c:v>0.2392578125</c:v>
                </c:pt>
                <c:pt idx="224">
                  <c:v>0.240325927734375</c:v>
                </c:pt>
                <c:pt idx="225">
                  <c:v>0.24139404296875</c:v>
                </c:pt>
                <c:pt idx="226">
                  <c:v>0.242462158203125</c:v>
                </c:pt>
                <c:pt idx="227">
                  <c:v>0.2435302734375</c:v>
                </c:pt>
                <c:pt idx="228">
                  <c:v>0.244598388671875</c:v>
                </c:pt>
                <c:pt idx="229">
                  <c:v>0.24566650390625</c:v>
                </c:pt>
                <c:pt idx="230">
                  <c:v>0.246734619140625</c:v>
                </c:pt>
                <c:pt idx="231">
                  <c:v>0.247802734375</c:v>
                </c:pt>
                <c:pt idx="232">
                  <c:v>0.248870849609375</c:v>
                </c:pt>
                <c:pt idx="233">
                  <c:v>0.24993896484375</c:v>
                </c:pt>
                <c:pt idx="234">
                  <c:v>0.251007080078125</c:v>
                </c:pt>
                <c:pt idx="235">
                  <c:v>0.2520751953125</c:v>
                </c:pt>
                <c:pt idx="236">
                  <c:v>0.253143310546875</c:v>
                </c:pt>
                <c:pt idx="237">
                  <c:v>0.25421142578125</c:v>
                </c:pt>
                <c:pt idx="238">
                  <c:v>0.255279541015625</c:v>
                </c:pt>
                <c:pt idx="239">
                  <c:v>0.25634765625</c:v>
                </c:pt>
                <c:pt idx="240">
                  <c:v>0.257415771484375</c:v>
                </c:pt>
                <c:pt idx="241">
                  <c:v>0.25848388671875</c:v>
                </c:pt>
                <c:pt idx="242">
                  <c:v>0.259552001953125</c:v>
                </c:pt>
                <c:pt idx="243">
                  <c:v>0.2606201171875</c:v>
                </c:pt>
                <c:pt idx="244">
                  <c:v>0.261688232421875</c:v>
                </c:pt>
                <c:pt idx="245">
                  <c:v>0.26275634765625</c:v>
                </c:pt>
                <c:pt idx="246">
                  <c:v>0.263824462890625</c:v>
                </c:pt>
                <c:pt idx="247">
                  <c:v>0.264892578125</c:v>
                </c:pt>
                <c:pt idx="248">
                  <c:v>0.265960693359375</c:v>
                </c:pt>
                <c:pt idx="249">
                  <c:v>0.26702880859375</c:v>
                </c:pt>
                <c:pt idx="250">
                  <c:v>0.268096923828125</c:v>
                </c:pt>
                <c:pt idx="251">
                  <c:v>0.2691650390625</c:v>
                </c:pt>
                <c:pt idx="252">
                  <c:v>0.270233154296875</c:v>
                </c:pt>
                <c:pt idx="253">
                  <c:v>0.27130126953125</c:v>
                </c:pt>
                <c:pt idx="254">
                  <c:v>0.272369384765625</c:v>
                </c:pt>
                <c:pt idx="255">
                  <c:v>0.2734375</c:v>
                </c:pt>
                <c:pt idx="256">
                  <c:v>0.274505615234375</c:v>
                </c:pt>
                <c:pt idx="257">
                  <c:v>0.27557373046875</c:v>
                </c:pt>
                <c:pt idx="258">
                  <c:v>0.276641845703125</c:v>
                </c:pt>
                <c:pt idx="259">
                  <c:v>0.2777099609375</c:v>
                </c:pt>
                <c:pt idx="260">
                  <c:v>0.278778076171875</c:v>
                </c:pt>
                <c:pt idx="261">
                  <c:v>0.27984619140625</c:v>
                </c:pt>
                <c:pt idx="262">
                  <c:v>0.280914306640625</c:v>
                </c:pt>
                <c:pt idx="263">
                  <c:v>0.281982421875</c:v>
                </c:pt>
                <c:pt idx="264">
                  <c:v>0.283050537109375</c:v>
                </c:pt>
                <c:pt idx="265">
                  <c:v>0.28411865234375</c:v>
                </c:pt>
                <c:pt idx="266">
                  <c:v>0.285186767578125</c:v>
                </c:pt>
                <c:pt idx="267">
                  <c:v>0.2862548828125</c:v>
                </c:pt>
                <c:pt idx="268">
                  <c:v>0.287322998046875</c:v>
                </c:pt>
                <c:pt idx="269">
                  <c:v>0.28839111328125</c:v>
                </c:pt>
                <c:pt idx="270">
                  <c:v>0.289459228515625</c:v>
                </c:pt>
                <c:pt idx="271">
                  <c:v>0.29052734375</c:v>
                </c:pt>
                <c:pt idx="272">
                  <c:v>0.291595458984375</c:v>
                </c:pt>
                <c:pt idx="273">
                  <c:v>0.29266357421875</c:v>
                </c:pt>
                <c:pt idx="274">
                  <c:v>0.293731689453125</c:v>
                </c:pt>
                <c:pt idx="275">
                  <c:v>0.2947998046875</c:v>
                </c:pt>
                <c:pt idx="276">
                  <c:v>0.295867919921875</c:v>
                </c:pt>
                <c:pt idx="277">
                  <c:v>0.29693603515625</c:v>
                </c:pt>
                <c:pt idx="278">
                  <c:v>0.298004150390625</c:v>
                </c:pt>
                <c:pt idx="279">
                  <c:v>0.299072265625</c:v>
                </c:pt>
                <c:pt idx="280">
                  <c:v>0.300140380859375</c:v>
                </c:pt>
                <c:pt idx="281">
                  <c:v>0.30120849609375</c:v>
                </c:pt>
                <c:pt idx="282">
                  <c:v>0.302276611328125</c:v>
                </c:pt>
                <c:pt idx="283">
                  <c:v>0.3033447265625</c:v>
                </c:pt>
                <c:pt idx="284">
                  <c:v>0.304412841796875</c:v>
                </c:pt>
                <c:pt idx="285">
                  <c:v>0.30548095703125</c:v>
                </c:pt>
                <c:pt idx="286">
                  <c:v>0.306549072265625</c:v>
                </c:pt>
                <c:pt idx="287">
                  <c:v>0.3076171875</c:v>
                </c:pt>
                <c:pt idx="288">
                  <c:v>0.308685302734375</c:v>
                </c:pt>
                <c:pt idx="289">
                  <c:v>0.30975341796875</c:v>
                </c:pt>
                <c:pt idx="290">
                  <c:v>0.310821533203125</c:v>
                </c:pt>
                <c:pt idx="291">
                  <c:v>0.3118896484375</c:v>
                </c:pt>
                <c:pt idx="292">
                  <c:v>0.312957763671875</c:v>
                </c:pt>
                <c:pt idx="293">
                  <c:v>0.31402587890625</c:v>
                </c:pt>
                <c:pt idx="294">
                  <c:v>0.315093994140625</c:v>
                </c:pt>
                <c:pt idx="295">
                  <c:v>0.316162109375</c:v>
                </c:pt>
                <c:pt idx="296">
                  <c:v>0.317230224609375</c:v>
                </c:pt>
                <c:pt idx="297">
                  <c:v>0.31829833984375</c:v>
                </c:pt>
                <c:pt idx="298">
                  <c:v>0.319366455078125</c:v>
                </c:pt>
                <c:pt idx="299">
                  <c:v>0.3204345703125</c:v>
                </c:pt>
                <c:pt idx="300">
                  <c:v>0.321502685546875</c:v>
                </c:pt>
                <c:pt idx="301">
                  <c:v>0.32257080078125</c:v>
                </c:pt>
                <c:pt idx="302">
                  <c:v>0.323638916015625</c:v>
                </c:pt>
                <c:pt idx="303">
                  <c:v>0.32470703125</c:v>
                </c:pt>
                <c:pt idx="304">
                  <c:v>0.325775146484375</c:v>
                </c:pt>
                <c:pt idx="305">
                  <c:v>0.32684326171875</c:v>
                </c:pt>
                <c:pt idx="306">
                  <c:v>0.327911376953125</c:v>
                </c:pt>
                <c:pt idx="307">
                  <c:v>0.3289794921875</c:v>
                </c:pt>
                <c:pt idx="308">
                  <c:v>0.330047607421875</c:v>
                </c:pt>
                <c:pt idx="309">
                  <c:v>0.33111572265625</c:v>
                </c:pt>
                <c:pt idx="310">
                  <c:v>0.332183837890625</c:v>
                </c:pt>
                <c:pt idx="311">
                  <c:v>0.333251953125</c:v>
                </c:pt>
                <c:pt idx="312">
                  <c:v>0.334320068359375</c:v>
                </c:pt>
                <c:pt idx="313">
                  <c:v>0.33538818359375</c:v>
                </c:pt>
                <c:pt idx="314">
                  <c:v>0.336456298828125</c:v>
                </c:pt>
                <c:pt idx="315">
                  <c:v>0.3375244140625</c:v>
                </c:pt>
                <c:pt idx="316">
                  <c:v>0.338592529296875</c:v>
                </c:pt>
                <c:pt idx="317">
                  <c:v>0.33966064453125</c:v>
                </c:pt>
                <c:pt idx="318">
                  <c:v>0.340728759765625</c:v>
                </c:pt>
                <c:pt idx="319">
                  <c:v>0.341796875</c:v>
                </c:pt>
                <c:pt idx="320">
                  <c:v>0.342864990234375</c:v>
                </c:pt>
                <c:pt idx="321">
                  <c:v>0.34393310546875</c:v>
                </c:pt>
                <c:pt idx="322">
                  <c:v>0.345001220703125</c:v>
                </c:pt>
                <c:pt idx="323">
                  <c:v>0.3460693359375</c:v>
                </c:pt>
                <c:pt idx="324">
                  <c:v>0.347137451171875</c:v>
                </c:pt>
                <c:pt idx="325">
                  <c:v>0.34820556640625</c:v>
                </c:pt>
                <c:pt idx="326">
                  <c:v>0.349273681640625</c:v>
                </c:pt>
                <c:pt idx="327">
                  <c:v>0.350341796875</c:v>
                </c:pt>
                <c:pt idx="328">
                  <c:v>0.351409912109375</c:v>
                </c:pt>
                <c:pt idx="329">
                  <c:v>0.35247802734375</c:v>
                </c:pt>
                <c:pt idx="330">
                  <c:v>0.353546142578125</c:v>
                </c:pt>
                <c:pt idx="331">
                  <c:v>0.3546142578125</c:v>
                </c:pt>
                <c:pt idx="332">
                  <c:v>0.355682373046875</c:v>
                </c:pt>
                <c:pt idx="333">
                  <c:v>0.35675048828125</c:v>
                </c:pt>
                <c:pt idx="334">
                  <c:v>0.357818603515625</c:v>
                </c:pt>
                <c:pt idx="335">
                  <c:v>0.35888671875</c:v>
                </c:pt>
                <c:pt idx="336">
                  <c:v>0.359954833984375</c:v>
                </c:pt>
                <c:pt idx="337">
                  <c:v>0.36102294921875</c:v>
                </c:pt>
                <c:pt idx="338">
                  <c:v>0.362091064453125</c:v>
                </c:pt>
                <c:pt idx="339">
                  <c:v>0.3631591796875</c:v>
                </c:pt>
                <c:pt idx="340">
                  <c:v>0.364227294921875</c:v>
                </c:pt>
                <c:pt idx="341">
                  <c:v>0.36529541015625</c:v>
                </c:pt>
                <c:pt idx="342">
                  <c:v>0.366363525390625</c:v>
                </c:pt>
                <c:pt idx="343">
                  <c:v>0.367431640625</c:v>
                </c:pt>
                <c:pt idx="344">
                  <c:v>0.368499755859375</c:v>
                </c:pt>
                <c:pt idx="345">
                  <c:v>0.36956787109375</c:v>
                </c:pt>
                <c:pt idx="346">
                  <c:v>0.370635986328125</c:v>
                </c:pt>
                <c:pt idx="347">
                  <c:v>0.3717041015625</c:v>
                </c:pt>
                <c:pt idx="348">
                  <c:v>0.372772216796875</c:v>
                </c:pt>
                <c:pt idx="349">
                  <c:v>0.37384033203125</c:v>
                </c:pt>
                <c:pt idx="350">
                  <c:v>0.374908447265625</c:v>
                </c:pt>
                <c:pt idx="351">
                  <c:v>0.3759765625</c:v>
                </c:pt>
                <c:pt idx="352">
                  <c:v>0.377044677734375</c:v>
                </c:pt>
                <c:pt idx="353">
                  <c:v>0.37811279296875</c:v>
                </c:pt>
                <c:pt idx="354">
                  <c:v>0.379180908203125</c:v>
                </c:pt>
                <c:pt idx="355">
                  <c:v>0.3802490234375</c:v>
                </c:pt>
                <c:pt idx="356">
                  <c:v>0.381317138671875</c:v>
                </c:pt>
                <c:pt idx="357">
                  <c:v>0.38238525390625</c:v>
                </c:pt>
                <c:pt idx="358">
                  <c:v>0.383453369140625</c:v>
                </c:pt>
                <c:pt idx="359">
                  <c:v>0.384521484375</c:v>
                </c:pt>
                <c:pt idx="360">
                  <c:v>0.385589599609375</c:v>
                </c:pt>
                <c:pt idx="361">
                  <c:v>0.38665771484375</c:v>
                </c:pt>
                <c:pt idx="362">
                  <c:v>0.387725830078125</c:v>
                </c:pt>
                <c:pt idx="363">
                  <c:v>0.3887939453125</c:v>
                </c:pt>
                <c:pt idx="364">
                  <c:v>0.389862060546875</c:v>
                </c:pt>
                <c:pt idx="365">
                  <c:v>0.39093017578125</c:v>
                </c:pt>
                <c:pt idx="366">
                  <c:v>0.391998291015625</c:v>
                </c:pt>
                <c:pt idx="367">
                  <c:v>0.39306640625</c:v>
                </c:pt>
                <c:pt idx="368">
                  <c:v>0.394134521484375</c:v>
                </c:pt>
                <c:pt idx="369">
                  <c:v>0.39520263671875</c:v>
                </c:pt>
                <c:pt idx="370">
                  <c:v>0.396270751953125</c:v>
                </c:pt>
                <c:pt idx="371">
                  <c:v>0.3973388671875</c:v>
                </c:pt>
                <c:pt idx="372">
                  <c:v>0.398406982421875</c:v>
                </c:pt>
                <c:pt idx="373">
                  <c:v>0.39947509765625</c:v>
                </c:pt>
                <c:pt idx="374">
                  <c:v>0.400543212890625</c:v>
                </c:pt>
                <c:pt idx="375">
                  <c:v>0.401611328125</c:v>
                </c:pt>
                <c:pt idx="376">
                  <c:v>0.402679443359375</c:v>
                </c:pt>
                <c:pt idx="377">
                  <c:v>0.40374755859375</c:v>
                </c:pt>
                <c:pt idx="378">
                  <c:v>0.404815673828125</c:v>
                </c:pt>
                <c:pt idx="379">
                  <c:v>0.4058837890625</c:v>
                </c:pt>
                <c:pt idx="380">
                  <c:v>0.406951904296875</c:v>
                </c:pt>
                <c:pt idx="381">
                  <c:v>0.40802001953125</c:v>
                </c:pt>
                <c:pt idx="382">
                  <c:v>0.409088134765625</c:v>
                </c:pt>
                <c:pt idx="383">
                  <c:v>0.41015625</c:v>
                </c:pt>
                <c:pt idx="384">
                  <c:v>0.411224365234375</c:v>
                </c:pt>
                <c:pt idx="385">
                  <c:v>0.41229248046875</c:v>
                </c:pt>
                <c:pt idx="386">
                  <c:v>0.413360595703125</c:v>
                </c:pt>
                <c:pt idx="387">
                  <c:v>0.4144287109375</c:v>
                </c:pt>
                <c:pt idx="388">
                  <c:v>0.415496826171875</c:v>
                </c:pt>
                <c:pt idx="389">
                  <c:v>0.41656494140625</c:v>
                </c:pt>
                <c:pt idx="390">
                  <c:v>0.417633056640625</c:v>
                </c:pt>
                <c:pt idx="391">
                  <c:v>0.418701171875</c:v>
                </c:pt>
                <c:pt idx="392">
                  <c:v>0.419769287109375</c:v>
                </c:pt>
                <c:pt idx="393">
                  <c:v>0.42083740234375</c:v>
                </c:pt>
                <c:pt idx="394">
                  <c:v>0.421905517578125</c:v>
                </c:pt>
                <c:pt idx="395">
                  <c:v>0.4229736328125</c:v>
                </c:pt>
                <c:pt idx="396">
                  <c:v>0.424041748046875</c:v>
                </c:pt>
                <c:pt idx="397">
                  <c:v>0.42510986328125</c:v>
                </c:pt>
                <c:pt idx="398">
                  <c:v>0.426177978515625</c:v>
                </c:pt>
                <c:pt idx="399">
                  <c:v>0.42724609375</c:v>
                </c:pt>
                <c:pt idx="400">
                  <c:v>0.428314208984375</c:v>
                </c:pt>
                <c:pt idx="401">
                  <c:v>0.42938232421875</c:v>
                </c:pt>
                <c:pt idx="402">
                  <c:v>0.430450439453125</c:v>
                </c:pt>
                <c:pt idx="403">
                  <c:v>0.4315185546875</c:v>
                </c:pt>
                <c:pt idx="404">
                  <c:v>0.432586669921875</c:v>
                </c:pt>
                <c:pt idx="405">
                  <c:v>0.43365478515625</c:v>
                </c:pt>
                <c:pt idx="406">
                  <c:v>0.434722900390625</c:v>
                </c:pt>
                <c:pt idx="407">
                  <c:v>0.435791015625</c:v>
                </c:pt>
                <c:pt idx="408">
                  <c:v>0.436859130859375</c:v>
                </c:pt>
                <c:pt idx="409">
                  <c:v>0.43792724609375</c:v>
                </c:pt>
                <c:pt idx="410">
                  <c:v>0.438995361328125</c:v>
                </c:pt>
                <c:pt idx="411">
                  <c:v>0.4400634765625</c:v>
                </c:pt>
                <c:pt idx="412">
                  <c:v>0.441131591796875</c:v>
                </c:pt>
                <c:pt idx="413">
                  <c:v>0.44219970703125</c:v>
                </c:pt>
                <c:pt idx="414">
                  <c:v>0.443267822265625</c:v>
                </c:pt>
                <c:pt idx="415">
                  <c:v>0.4443359375</c:v>
                </c:pt>
                <c:pt idx="416">
                  <c:v>0.445404052734375</c:v>
                </c:pt>
                <c:pt idx="417">
                  <c:v>0.44647216796875</c:v>
                </c:pt>
                <c:pt idx="418">
                  <c:v>0.447540283203125</c:v>
                </c:pt>
                <c:pt idx="419">
                  <c:v>0.4486083984375</c:v>
                </c:pt>
                <c:pt idx="420">
                  <c:v>0.449676513671875</c:v>
                </c:pt>
                <c:pt idx="421">
                  <c:v>0.45074462890625</c:v>
                </c:pt>
                <c:pt idx="422">
                  <c:v>0.451812744140625</c:v>
                </c:pt>
                <c:pt idx="423">
                  <c:v>0.452880859375</c:v>
                </c:pt>
                <c:pt idx="424">
                  <c:v>0.453948974609375</c:v>
                </c:pt>
                <c:pt idx="425">
                  <c:v>0.45501708984375</c:v>
                </c:pt>
                <c:pt idx="426">
                  <c:v>0.456085205078125</c:v>
                </c:pt>
                <c:pt idx="427">
                  <c:v>0.4571533203125</c:v>
                </c:pt>
                <c:pt idx="428">
                  <c:v>0.458221435546875</c:v>
                </c:pt>
                <c:pt idx="429">
                  <c:v>0.45928955078125</c:v>
                </c:pt>
                <c:pt idx="430">
                  <c:v>0.460357666015625</c:v>
                </c:pt>
                <c:pt idx="431">
                  <c:v>0.46142578125</c:v>
                </c:pt>
                <c:pt idx="432">
                  <c:v>0.462493896484375</c:v>
                </c:pt>
                <c:pt idx="433">
                  <c:v>0.46356201171875</c:v>
                </c:pt>
                <c:pt idx="434">
                  <c:v>0.464630126953125</c:v>
                </c:pt>
                <c:pt idx="435">
                  <c:v>0.4656982421875</c:v>
                </c:pt>
                <c:pt idx="436">
                  <c:v>0.466766357421875</c:v>
                </c:pt>
                <c:pt idx="437">
                  <c:v>0.46783447265625</c:v>
                </c:pt>
                <c:pt idx="438">
                  <c:v>0.468902587890625</c:v>
                </c:pt>
                <c:pt idx="439">
                  <c:v>0.469970703125</c:v>
                </c:pt>
                <c:pt idx="440">
                  <c:v>0.471038818359375</c:v>
                </c:pt>
                <c:pt idx="441">
                  <c:v>0.47210693359375</c:v>
                </c:pt>
                <c:pt idx="442">
                  <c:v>0.473175048828125</c:v>
                </c:pt>
                <c:pt idx="443">
                  <c:v>0.4742431640625</c:v>
                </c:pt>
                <c:pt idx="444">
                  <c:v>0.475311279296875</c:v>
                </c:pt>
                <c:pt idx="445">
                  <c:v>0.47637939453125</c:v>
                </c:pt>
                <c:pt idx="446">
                  <c:v>0.477447509765625</c:v>
                </c:pt>
                <c:pt idx="447">
                  <c:v>0.478515625</c:v>
                </c:pt>
                <c:pt idx="448">
                  <c:v>0.479583740234375</c:v>
                </c:pt>
                <c:pt idx="449">
                  <c:v>0.48065185546875</c:v>
                </c:pt>
                <c:pt idx="450">
                  <c:v>0.481719970703125</c:v>
                </c:pt>
                <c:pt idx="451">
                  <c:v>0.4827880859375</c:v>
                </c:pt>
                <c:pt idx="452">
                  <c:v>0.483856201171875</c:v>
                </c:pt>
                <c:pt idx="453">
                  <c:v>0.48492431640625</c:v>
                </c:pt>
                <c:pt idx="454">
                  <c:v>0.485992431640625</c:v>
                </c:pt>
                <c:pt idx="455">
                  <c:v>0.487060546875</c:v>
                </c:pt>
                <c:pt idx="456">
                  <c:v>0.488128662109375</c:v>
                </c:pt>
                <c:pt idx="457">
                  <c:v>0.48919677734375</c:v>
                </c:pt>
                <c:pt idx="458">
                  <c:v>0.490264892578125</c:v>
                </c:pt>
                <c:pt idx="459">
                  <c:v>0.4913330078125</c:v>
                </c:pt>
                <c:pt idx="460">
                  <c:v>0.492401123046875</c:v>
                </c:pt>
                <c:pt idx="461">
                  <c:v>0.49346923828125</c:v>
                </c:pt>
                <c:pt idx="462">
                  <c:v>0.494537353515625</c:v>
                </c:pt>
                <c:pt idx="463">
                  <c:v>0.49560546875</c:v>
                </c:pt>
                <c:pt idx="464">
                  <c:v>0.496673583984375</c:v>
                </c:pt>
                <c:pt idx="465">
                  <c:v>0.49774169921875</c:v>
                </c:pt>
                <c:pt idx="466">
                  <c:v>0.498809814453125</c:v>
                </c:pt>
                <c:pt idx="467">
                  <c:v>0.4998779296875</c:v>
                </c:pt>
                <c:pt idx="468">
                  <c:v>0.500946044921875</c:v>
                </c:pt>
                <c:pt idx="469">
                  <c:v>0.50201416015625</c:v>
                </c:pt>
                <c:pt idx="470">
                  <c:v>0.503082275390625</c:v>
                </c:pt>
                <c:pt idx="471">
                  <c:v>0.504150390625</c:v>
                </c:pt>
                <c:pt idx="472">
                  <c:v>0.505218505859375</c:v>
                </c:pt>
                <c:pt idx="473">
                  <c:v>0.50628662109375</c:v>
                </c:pt>
                <c:pt idx="474">
                  <c:v>0.507354736328125</c:v>
                </c:pt>
                <c:pt idx="475">
                  <c:v>0.5084228515625</c:v>
                </c:pt>
                <c:pt idx="476">
                  <c:v>0.509490966796875</c:v>
                </c:pt>
                <c:pt idx="477">
                  <c:v>0.51055908203125</c:v>
                </c:pt>
                <c:pt idx="478">
                  <c:v>0.511627197265625</c:v>
                </c:pt>
                <c:pt idx="479">
                  <c:v>0.5126953125</c:v>
                </c:pt>
                <c:pt idx="480">
                  <c:v>0.513763427734375</c:v>
                </c:pt>
                <c:pt idx="481">
                  <c:v>0.51483154296875</c:v>
                </c:pt>
                <c:pt idx="482">
                  <c:v>0.515899658203125</c:v>
                </c:pt>
                <c:pt idx="483">
                  <c:v>0.5169677734375</c:v>
                </c:pt>
                <c:pt idx="484">
                  <c:v>0.518035888671875</c:v>
                </c:pt>
                <c:pt idx="485">
                  <c:v>0.51910400390625</c:v>
                </c:pt>
                <c:pt idx="486">
                  <c:v>0.520172119140625</c:v>
                </c:pt>
                <c:pt idx="487">
                  <c:v>0.521240234375</c:v>
                </c:pt>
                <c:pt idx="488">
                  <c:v>0.522308349609375</c:v>
                </c:pt>
                <c:pt idx="489">
                  <c:v>0.52337646484375</c:v>
                </c:pt>
                <c:pt idx="490">
                  <c:v>0.524444580078125</c:v>
                </c:pt>
                <c:pt idx="491">
                  <c:v>0.5255126953125</c:v>
                </c:pt>
                <c:pt idx="492">
                  <c:v>0.526580810546875</c:v>
                </c:pt>
                <c:pt idx="493">
                  <c:v>0.52764892578125</c:v>
                </c:pt>
                <c:pt idx="494">
                  <c:v>0.528717041015625</c:v>
                </c:pt>
                <c:pt idx="495">
                  <c:v>0.52978515625</c:v>
                </c:pt>
                <c:pt idx="496">
                  <c:v>0.530853271484375</c:v>
                </c:pt>
                <c:pt idx="497">
                  <c:v>0.53192138671875</c:v>
                </c:pt>
                <c:pt idx="498">
                  <c:v>0.532989501953125</c:v>
                </c:pt>
                <c:pt idx="499">
                  <c:v>0.5340576171875</c:v>
                </c:pt>
                <c:pt idx="500">
                  <c:v>0.535125732421875</c:v>
                </c:pt>
                <c:pt idx="501">
                  <c:v>0.53619384765625</c:v>
                </c:pt>
                <c:pt idx="502">
                  <c:v>0.537261962890625</c:v>
                </c:pt>
                <c:pt idx="503">
                  <c:v>0.538330078125</c:v>
                </c:pt>
                <c:pt idx="504">
                  <c:v>0.539398193359375</c:v>
                </c:pt>
                <c:pt idx="505">
                  <c:v>0.54046630859375</c:v>
                </c:pt>
                <c:pt idx="506">
                  <c:v>0.541534423828125</c:v>
                </c:pt>
                <c:pt idx="507">
                  <c:v>0.5426025390625</c:v>
                </c:pt>
                <c:pt idx="508">
                  <c:v>0.543670654296875</c:v>
                </c:pt>
                <c:pt idx="509">
                  <c:v>0.54473876953125</c:v>
                </c:pt>
                <c:pt idx="510">
                  <c:v>0.545806884765625</c:v>
                </c:pt>
                <c:pt idx="511">
                  <c:v>0.546875</c:v>
                </c:pt>
                <c:pt idx="512">
                  <c:v>0.547943115234375</c:v>
                </c:pt>
                <c:pt idx="513">
                  <c:v>0.54901123046875</c:v>
                </c:pt>
                <c:pt idx="514">
                  <c:v>0.550079345703125</c:v>
                </c:pt>
                <c:pt idx="515">
                  <c:v>0.5511474609375</c:v>
                </c:pt>
                <c:pt idx="516">
                  <c:v>0.552215576171875</c:v>
                </c:pt>
                <c:pt idx="517">
                  <c:v>0.55328369140625</c:v>
                </c:pt>
                <c:pt idx="518">
                  <c:v>0.554351806640625</c:v>
                </c:pt>
                <c:pt idx="519">
                  <c:v>0.555419921875</c:v>
                </c:pt>
                <c:pt idx="520">
                  <c:v>0.556488037109375</c:v>
                </c:pt>
                <c:pt idx="521">
                  <c:v>0.55755615234375</c:v>
                </c:pt>
                <c:pt idx="522">
                  <c:v>0.558624267578125</c:v>
                </c:pt>
                <c:pt idx="523">
                  <c:v>0.5596923828125</c:v>
                </c:pt>
                <c:pt idx="524">
                  <c:v>0.560760498046875</c:v>
                </c:pt>
                <c:pt idx="525">
                  <c:v>0.56182861328125</c:v>
                </c:pt>
                <c:pt idx="526">
                  <c:v>0.562896728515625</c:v>
                </c:pt>
                <c:pt idx="527">
                  <c:v>0.56396484375</c:v>
                </c:pt>
                <c:pt idx="528">
                  <c:v>0.565032958984375</c:v>
                </c:pt>
                <c:pt idx="529">
                  <c:v>0.56610107421875</c:v>
                </c:pt>
                <c:pt idx="530">
                  <c:v>0.567169189453125</c:v>
                </c:pt>
                <c:pt idx="531">
                  <c:v>0.5682373046875</c:v>
                </c:pt>
                <c:pt idx="532">
                  <c:v>0.569305419921875</c:v>
                </c:pt>
                <c:pt idx="533">
                  <c:v>0.57037353515625</c:v>
                </c:pt>
                <c:pt idx="534">
                  <c:v>0.571441650390625</c:v>
                </c:pt>
                <c:pt idx="535">
                  <c:v>0.572509765625</c:v>
                </c:pt>
                <c:pt idx="536">
                  <c:v>0.573577880859375</c:v>
                </c:pt>
                <c:pt idx="537">
                  <c:v>0.57464599609375</c:v>
                </c:pt>
                <c:pt idx="538">
                  <c:v>0.575714111328125</c:v>
                </c:pt>
                <c:pt idx="539">
                  <c:v>0.5767822265625</c:v>
                </c:pt>
                <c:pt idx="540">
                  <c:v>0.577850341796875</c:v>
                </c:pt>
                <c:pt idx="541">
                  <c:v>0.57891845703125</c:v>
                </c:pt>
                <c:pt idx="542">
                  <c:v>0.579986572265625</c:v>
                </c:pt>
                <c:pt idx="543">
                  <c:v>0.5810546875</c:v>
                </c:pt>
                <c:pt idx="544">
                  <c:v>0.582122802734375</c:v>
                </c:pt>
                <c:pt idx="545">
                  <c:v>0.58319091796875</c:v>
                </c:pt>
                <c:pt idx="546">
                  <c:v>0.584259033203125</c:v>
                </c:pt>
                <c:pt idx="547">
                  <c:v>0.5853271484375</c:v>
                </c:pt>
                <c:pt idx="548">
                  <c:v>0.586395263671875</c:v>
                </c:pt>
                <c:pt idx="549">
                  <c:v>0.58746337890625</c:v>
                </c:pt>
                <c:pt idx="550">
                  <c:v>0.588531494140625</c:v>
                </c:pt>
                <c:pt idx="551">
                  <c:v>0.589599609375</c:v>
                </c:pt>
                <c:pt idx="552">
                  <c:v>0.590667724609375</c:v>
                </c:pt>
                <c:pt idx="553">
                  <c:v>0.59173583984375</c:v>
                </c:pt>
                <c:pt idx="554">
                  <c:v>0.592803955078125</c:v>
                </c:pt>
                <c:pt idx="555">
                  <c:v>0.5938720703125</c:v>
                </c:pt>
                <c:pt idx="556">
                  <c:v>0.594940185546875</c:v>
                </c:pt>
                <c:pt idx="557">
                  <c:v>0.59600830078125</c:v>
                </c:pt>
                <c:pt idx="558">
                  <c:v>0.597076416015625</c:v>
                </c:pt>
                <c:pt idx="559">
                  <c:v>0.59814453125</c:v>
                </c:pt>
                <c:pt idx="560">
                  <c:v>0.599212646484375</c:v>
                </c:pt>
                <c:pt idx="561">
                  <c:v>0.60028076171875</c:v>
                </c:pt>
                <c:pt idx="562">
                  <c:v>0.601348876953125</c:v>
                </c:pt>
                <c:pt idx="563">
                  <c:v>0.6024169921875</c:v>
                </c:pt>
                <c:pt idx="564">
                  <c:v>0.603485107421875</c:v>
                </c:pt>
                <c:pt idx="565">
                  <c:v>0.60455322265625</c:v>
                </c:pt>
                <c:pt idx="566">
                  <c:v>0.605621337890625</c:v>
                </c:pt>
                <c:pt idx="567">
                  <c:v>0.606689453125</c:v>
                </c:pt>
                <c:pt idx="568">
                  <c:v>0.607757568359375</c:v>
                </c:pt>
                <c:pt idx="569">
                  <c:v>0.60882568359375</c:v>
                </c:pt>
                <c:pt idx="570">
                  <c:v>0.609893798828125</c:v>
                </c:pt>
                <c:pt idx="571">
                  <c:v>0.6109619140625</c:v>
                </c:pt>
                <c:pt idx="572">
                  <c:v>0.612030029296875</c:v>
                </c:pt>
                <c:pt idx="573">
                  <c:v>0.61309814453125</c:v>
                </c:pt>
                <c:pt idx="574">
                  <c:v>0.614166259765625</c:v>
                </c:pt>
                <c:pt idx="575">
                  <c:v>0.615234375</c:v>
                </c:pt>
                <c:pt idx="576">
                  <c:v>0.616302490234375</c:v>
                </c:pt>
                <c:pt idx="577">
                  <c:v>0.61737060546875</c:v>
                </c:pt>
                <c:pt idx="578">
                  <c:v>0.618438720703125</c:v>
                </c:pt>
                <c:pt idx="579">
                  <c:v>0.6195068359375</c:v>
                </c:pt>
                <c:pt idx="580">
                  <c:v>0.620574951171875</c:v>
                </c:pt>
                <c:pt idx="581">
                  <c:v>0.62164306640625</c:v>
                </c:pt>
                <c:pt idx="582">
                  <c:v>0.622711181640625</c:v>
                </c:pt>
                <c:pt idx="583">
                  <c:v>0.623779296875</c:v>
                </c:pt>
                <c:pt idx="584">
                  <c:v>0.624847412109375</c:v>
                </c:pt>
                <c:pt idx="585">
                  <c:v>0.62591552734375</c:v>
                </c:pt>
                <c:pt idx="586">
                  <c:v>0.626983642578125</c:v>
                </c:pt>
                <c:pt idx="587">
                  <c:v>0.6280517578125</c:v>
                </c:pt>
                <c:pt idx="588">
                  <c:v>0.629119873046875</c:v>
                </c:pt>
                <c:pt idx="589">
                  <c:v>0.63018798828125</c:v>
                </c:pt>
                <c:pt idx="590">
                  <c:v>0.631256103515625</c:v>
                </c:pt>
                <c:pt idx="591">
                  <c:v>0.63232421875</c:v>
                </c:pt>
                <c:pt idx="592">
                  <c:v>0.633392333984375</c:v>
                </c:pt>
                <c:pt idx="593">
                  <c:v>0.63446044921875</c:v>
                </c:pt>
                <c:pt idx="594">
                  <c:v>0.635528564453125</c:v>
                </c:pt>
                <c:pt idx="595">
                  <c:v>0.6365966796875</c:v>
                </c:pt>
                <c:pt idx="596">
                  <c:v>0.637664794921875</c:v>
                </c:pt>
                <c:pt idx="597">
                  <c:v>0.63873291015625</c:v>
                </c:pt>
                <c:pt idx="598">
                  <c:v>0.639801025390625</c:v>
                </c:pt>
                <c:pt idx="599">
                  <c:v>0.640869140625</c:v>
                </c:pt>
                <c:pt idx="600">
                  <c:v>0.641937255859375</c:v>
                </c:pt>
                <c:pt idx="601">
                  <c:v>0.64300537109375</c:v>
                </c:pt>
                <c:pt idx="602">
                  <c:v>0.644073486328125</c:v>
                </c:pt>
                <c:pt idx="603">
                  <c:v>0.6451416015625</c:v>
                </c:pt>
                <c:pt idx="604">
                  <c:v>0.646209716796875</c:v>
                </c:pt>
                <c:pt idx="605">
                  <c:v>0.64727783203125</c:v>
                </c:pt>
                <c:pt idx="606">
                  <c:v>0.648345947265625</c:v>
                </c:pt>
                <c:pt idx="607">
                  <c:v>0.6494140625</c:v>
                </c:pt>
                <c:pt idx="608">
                  <c:v>0.650482177734375</c:v>
                </c:pt>
                <c:pt idx="609">
                  <c:v>0.65155029296875</c:v>
                </c:pt>
                <c:pt idx="610">
                  <c:v>0.652618408203125</c:v>
                </c:pt>
                <c:pt idx="611">
                  <c:v>0.6536865234375</c:v>
                </c:pt>
                <c:pt idx="612">
                  <c:v>0.654754638671875</c:v>
                </c:pt>
                <c:pt idx="613">
                  <c:v>0.65582275390625</c:v>
                </c:pt>
                <c:pt idx="614">
                  <c:v>0.656890869140625</c:v>
                </c:pt>
                <c:pt idx="615">
                  <c:v>0.657958984375</c:v>
                </c:pt>
                <c:pt idx="616">
                  <c:v>0.659027099609375</c:v>
                </c:pt>
                <c:pt idx="617">
                  <c:v>0.66009521484375</c:v>
                </c:pt>
                <c:pt idx="618">
                  <c:v>0.661163330078125</c:v>
                </c:pt>
                <c:pt idx="619">
                  <c:v>0.6622314453125</c:v>
                </c:pt>
                <c:pt idx="620">
                  <c:v>0.663299560546875</c:v>
                </c:pt>
                <c:pt idx="621">
                  <c:v>0.66436767578125</c:v>
                </c:pt>
                <c:pt idx="622">
                  <c:v>0.665435791015625</c:v>
                </c:pt>
                <c:pt idx="623">
                  <c:v>0.66650390625</c:v>
                </c:pt>
                <c:pt idx="624">
                  <c:v>0.667572021484375</c:v>
                </c:pt>
                <c:pt idx="625">
                  <c:v>0.66864013671875</c:v>
                </c:pt>
                <c:pt idx="626">
                  <c:v>0.669708251953125</c:v>
                </c:pt>
                <c:pt idx="627">
                  <c:v>0.6707763671875</c:v>
                </c:pt>
                <c:pt idx="628">
                  <c:v>0.671844482421875</c:v>
                </c:pt>
                <c:pt idx="629">
                  <c:v>0.67291259765625</c:v>
                </c:pt>
                <c:pt idx="630">
                  <c:v>0.673980712890625</c:v>
                </c:pt>
                <c:pt idx="631">
                  <c:v>0.675048828125</c:v>
                </c:pt>
                <c:pt idx="632">
                  <c:v>0.676116943359375</c:v>
                </c:pt>
                <c:pt idx="633">
                  <c:v>0.67718505859375</c:v>
                </c:pt>
                <c:pt idx="634">
                  <c:v>0.678253173828125</c:v>
                </c:pt>
                <c:pt idx="635">
                  <c:v>0.6793212890625</c:v>
                </c:pt>
                <c:pt idx="636">
                  <c:v>0.680389404296875</c:v>
                </c:pt>
                <c:pt idx="637">
                  <c:v>0.68145751953125</c:v>
                </c:pt>
                <c:pt idx="638">
                  <c:v>0.682525634765625</c:v>
                </c:pt>
                <c:pt idx="639">
                  <c:v>0.68359375</c:v>
                </c:pt>
                <c:pt idx="640">
                  <c:v>0.684661865234375</c:v>
                </c:pt>
                <c:pt idx="641">
                  <c:v>0.68572998046875</c:v>
                </c:pt>
                <c:pt idx="642">
                  <c:v>0.686798095703125</c:v>
                </c:pt>
                <c:pt idx="643">
                  <c:v>0.6878662109375</c:v>
                </c:pt>
                <c:pt idx="644">
                  <c:v>0.688934326171875</c:v>
                </c:pt>
                <c:pt idx="645">
                  <c:v>0.69000244140625</c:v>
                </c:pt>
                <c:pt idx="646">
                  <c:v>0.691070556640625</c:v>
                </c:pt>
                <c:pt idx="647">
                  <c:v>0.692138671875</c:v>
                </c:pt>
                <c:pt idx="648">
                  <c:v>0.693206787109375</c:v>
                </c:pt>
                <c:pt idx="649">
                  <c:v>0.69427490234375</c:v>
                </c:pt>
                <c:pt idx="650">
                  <c:v>0.695343017578125</c:v>
                </c:pt>
                <c:pt idx="651">
                  <c:v>0.6964111328125</c:v>
                </c:pt>
                <c:pt idx="652">
                  <c:v>0.697479248046875</c:v>
                </c:pt>
                <c:pt idx="653">
                  <c:v>0.69854736328125</c:v>
                </c:pt>
                <c:pt idx="654">
                  <c:v>0.699615478515625</c:v>
                </c:pt>
                <c:pt idx="655">
                  <c:v>0.70068359375</c:v>
                </c:pt>
                <c:pt idx="656">
                  <c:v>0.701751708984375</c:v>
                </c:pt>
                <c:pt idx="657">
                  <c:v>0.70281982421875</c:v>
                </c:pt>
                <c:pt idx="658">
                  <c:v>0.703887939453125</c:v>
                </c:pt>
                <c:pt idx="659">
                  <c:v>0.7049560546875</c:v>
                </c:pt>
                <c:pt idx="660">
                  <c:v>0.706024169921875</c:v>
                </c:pt>
                <c:pt idx="661">
                  <c:v>0.70709228515625</c:v>
                </c:pt>
                <c:pt idx="662">
                  <c:v>0.708160400390625</c:v>
                </c:pt>
                <c:pt idx="663">
                  <c:v>0.709228515625</c:v>
                </c:pt>
                <c:pt idx="664">
                  <c:v>0.710296630859375</c:v>
                </c:pt>
                <c:pt idx="665">
                  <c:v>0.71136474609375</c:v>
                </c:pt>
                <c:pt idx="666">
                  <c:v>0.712432861328125</c:v>
                </c:pt>
                <c:pt idx="667">
                  <c:v>0.7135009765625</c:v>
                </c:pt>
                <c:pt idx="668">
                  <c:v>0.714569091796875</c:v>
                </c:pt>
                <c:pt idx="669">
                  <c:v>0.71563720703125</c:v>
                </c:pt>
                <c:pt idx="670">
                  <c:v>0.716705322265625</c:v>
                </c:pt>
                <c:pt idx="671">
                  <c:v>0.7177734375</c:v>
                </c:pt>
                <c:pt idx="672">
                  <c:v>0.718841552734375</c:v>
                </c:pt>
                <c:pt idx="673">
                  <c:v>0.71990966796875</c:v>
                </c:pt>
                <c:pt idx="674">
                  <c:v>0.720977783203125</c:v>
                </c:pt>
                <c:pt idx="675">
                  <c:v>0.7220458984375</c:v>
                </c:pt>
                <c:pt idx="676">
                  <c:v>0.723114013671875</c:v>
                </c:pt>
                <c:pt idx="677">
                  <c:v>0.72418212890625</c:v>
                </c:pt>
                <c:pt idx="678">
                  <c:v>0.725250244140625</c:v>
                </c:pt>
                <c:pt idx="679">
                  <c:v>0.726318359375</c:v>
                </c:pt>
                <c:pt idx="680">
                  <c:v>0.727386474609375</c:v>
                </c:pt>
                <c:pt idx="681">
                  <c:v>0.72845458984375</c:v>
                </c:pt>
                <c:pt idx="682">
                  <c:v>0.729522705078125</c:v>
                </c:pt>
                <c:pt idx="683">
                  <c:v>0.7305908203125</c:v>
                </c:pt>
                <c:pt idx="684">
                  <c:v>0.731658935546875</c:v>
                </c:pt>
                <c:pt idx="685">
                  <c:v>0.73272705078125</c:v>
                </c:pt>
                <c:pt idx="686">
                  <c:v>0.733795166015625</c:v>
                </c:pt>
                <c:pt idx="687">
                  <c:v>0.73486328125</c:v>
                </c:pt>
                <c:pt idx="688">
                  <c:v>0.735931396484375</c:v>
                </c:pt>
                <c:pt idx="689">
                  <c:v>0.73699951171875</c:v>
                </c:pt>
                <c:pt idx="690">
                  <c:v>0.738067626953125</c:v>
                </c:pt>
                <c:pt idx="691">
                  <c:v>0.7391357421875</c:v>
                </c:pt>
                <c:pt idx="692">
                  <c:v>0.740203857421875</c:v>
                </c:pt>
                <c:pt idx="693">
                  <c:v>0.74127197265625</c:v>
                </c:pt>
                <c:pt idx="694">
                  <c:v>0.742340087890625</c:v>
                </c:pt>
                <c:pt idx="695">
                  <c:v>0.743408203125</c:v>
                </c:pt>
                <c:pt idx="696">
                  <c:v>0.744476318359375</c:v>
                </c:pt>
                <c:pt idx="697">
                  <c:v>0.74554443359375</c:v>
                </c:pt>
                <c:pt idx="698">
                  <c:v>0.746612548828125</c:v>
                </c:pt>
                <c:pt idx="699">
                  <c:v>0.7476806640625</c:v>
                </c:pt>
                <c:pt idx="700">
                  <c:v>0.748748779296875</c:v>
                </c:pt>
                <c:pt idx="701">
                  <c:v>0.74981689453125</c:v>
                </c:pt>
                <c:pt idx="702">
                  <c:v>0.750885009765625</c:v>
                </c:pt>
                <c:pt idx="703">
                  <c:v>0.751953125</c:v>
                </c:pt>
                <c:pt idx="704">
                  <c:v>0.753021240234375</c:v>
                </c:pt>
                <c:pt idx="705">
                  <c:v>0.75408935546875</c:v>
                </c:pt>
                <c:pt idx="706">
                  <c:v>0.755157470703125</c:v>
                </c:pt>
                <c:pt idx="707">
                  <c:v>0.7562255859375</c:v>
                </c:pt>
                <c:pt idx="708">
                  <c:v>0.757293701171875</c:v>
                </c:pt>
                <c:pt idx="709">
                  <c:v>0.75836181640625</c:v>
                </c:pt>
                <c:pt idx="710">
                  <c:v>0.759429931640625</c:v>
                </c:pt>
                <c:pt idx="711">
                  <c:v>0.760498046875</c:v>
                </c:pt>
                <c:pt idx="712">
                  <c:v>0.761566162109375</c:v>
                </c:pt>
                <c:pt idx="713">
                  <c:v>0.76263427734375</c:v>
                </c:pt>
                <c:pt idx="714">
                  <c:v>0.763702392578125</c:v>
                </c:pt>
                <c:pt idx="715">
                  <c:v>0.7647705078125</c:v>
                </c:pt>
                <c:pt idx="716">
                  <c:v>0.765838623046875</c:v>
                </c:pt>
                <c:pt idx="717">
                  <c:v>0.76690673828125</c:v>
                </c:pt>
                <c:pt idx="718">
                  <c:v>0.767974853515625</c:v>
                </c:pt>
                <c:pt idx="719">
                  <c:v>0.76904296875</c:v>
                </c:pt>
                <c:pt idx="720">
                  <c:v>0.770111083984375</c:v>
                </c:pt>
                <c:pt idx="721">
                  <c:v>0.77117919921875</c:v>
                </c:pt>
                <c:pt idx="722">
                  <c:v>0.772247314453125</c:v>
                </c:pt>
                <c:pt idx="723">
                  <c:v>0.7733154296875</c:v>
                </c:pt>
                <c:pt idx="724">
                  <c:v>0.774383544921875</c:v>
                </c:pt>
                <c:pt idx="725">
                  <c:v>0.77545166015625</c:v>
                </c:pt>
                <c:pt idx="726">
                  <c:v>0.776519775390625</c:v>
                </c:pt>
                <c:pt idx="727">
                  <c:v>0.777587890625</c:v>
                </c:pt>
                <c:pt idx="728">
                  <c:v>0.778656005859375</c:v>
                </c:pt>
                <c:pt idx="729">
                  <c:v>0.77972412109375</c:v>
                </c:pt>
                <c:pt idx="730">
                  <c:v>0.780792236328125</c:v>
                </c:pt>
                <c:pt idx="731">
                  <c:v>0.7818603515625</c:v>
                </c:pt>
                <c:pt idx="732">
                  <c:v>0.782928466796875</c:v>
                </c:pt>
                <c:pt idx="733">
                  <c:v>0.78399658203125</c:v>
                </c:pt>
                <c:pt idx="734">
                  <c:v>0.785064697265625</c:v>
                </c:pt>
                <c:pt idx="735">
                  <c:v>0.7861328125</c:v>
                </c:pt>
                <c:pt idx="736">
                  <c:v>0.787200927734375</c:v>
                </c:pt>
                <c:pt idx="737">
                  <c:v>0.78826904296875</c:v>
                </c:pt>
                <c:pt idx="738">
                  <c:v>0.789337158203125</c:v>
                </c:pt>
                <c:pt idx="739">
                  <c:v>0.7904052734375</c:v>
                </c:pt>
                <c:pt idx="740">
                  <c:v>0.791473388671875</c:v>
                </c:pt>
                <c:pt idx="741">
                  <c:v>0.79254150390625</c:v>
                </c:pt>
                <c:pt idx="742">
                  <c:v>0.793609619140625</c:v>
                </c:pt>
                <c:pt idx="743">
                  <c:v>0.794677734375</c:v>
                </c:pt>
                <c:pt idx="744">
                  <c:v>0.795745849609375</c:v>
                </c:pt>
                <c:pt idx="745">
                  <c:v>0.79681396484375</c:v>
                </c:pt>
                <c:pt idx="746">
                  <c:v>0.797882080078125</c:v>
                </c:pt>
                <c:pt idx="747">
                  <c:v>0.7989501953125</c:v>
                </c:pt>
                <c:pt idx="748">
                  <c:v>0.800018310546875</c:v>
                </c:pt>
                <c:pt idx="749">
                  <c:v>0.7989501953125</c:v>
                </c:pt>
                <c:pt idx="750">
                  <c:v>0.797882080078125</c:v>
                </c:pt>
                <c:pt idx="751">
                  <c:v>0.79681396484375</c:v>
                </c:pt>
                <c:pt idx="752">
                  <c:v>0.795745849609375</c:v>
                </c:pt>
                <c:pt idx="753">
                  <c:v>0.794677734375</c:v>
                </c:pt>
                <c:pt idx="754">
                  <c:v>0.793609619140625</c:v>
                </c:pt>
                <c:pt idx="755">
                  <c:v>0.79254150390625</c:v>
                </c:pt>
                <c:pt idx="756">
                  <c:v>0.791473388671875</c:v>
                </c:pt>
                <c:pt idx="757">
                  <c:v>0.7904052734375</c:v>
                </c:pt>
                <c:pt idx="758">
                  <c:v>0.789337158203125</c:v>
                </c:pt>
                <c:pt idx="759">
                  <c:v>0.78826904296875</c:v>
                </c:pt>
                <c:pt idx="760">
                  <c:v>0.787200927734375</c:v>
                </c:pt>
                <c:pt idx="761">
                  <c:v>0.7861328125</c:v>
                </c:pt>
                <c:pt idx="762">
                  <c:v>0.785064697265625</c:v>
                </c:pt>
                <c:pt idx="763">
                  <c:v>0.78399658203125</c:v>
                </c:pt>
                <c:pt idx="764">
                  <c:v>0.782928466796875</c:v>
                </c:pt>
                <c:pt idx="765">
                  <c:v>0.7818603515625</c:v>
                </c:pt>
                <c:pt idx="766">
                  <c:v>0.780792236328125</c:v>
                </c:pt>
                <c:pt idx="767">
                  <c:v>0.77972412109375</c:v>
                </c:pt>
                <c:pt idx="768">
                  <c:v>0.778656005859375</c:v>
                </c:pt>
                <c:pt idx="769">
                  <c:v>0.777587890625</c:v>
                </c:pt>
                <c:pt idx="770">
                  <c:v>0.776519775390625</c:v>
                </c:pt>
                <c:pt idx="771">
                  <c:v>0.77545166015625</c:v>
                </c:pt>
                <c:pt idx="772">
                  <c:v>0.774383544921875</c:v>
                </c:pt>
                <c:pt idx="773">
                  <c:v>0.7733154296875</c:v>
                </c:pt>
                <c:pt idx="774">
                  <c:v>0.772247314453125</c:v>
                </c:pt>
                <c:pt idx="775">
                  <c:v>0.77117919921875</c:v>
                </c:pt>
                <c:pt idx="776">
                  <c:v>0.770111083984375</c:v>
                </c:pt>
                <c:pt idx="777">
                  <c:v>0.76904296875</c:v>
                </c:pt>
                <c:pt idx="778">
                  <c:v>0.767974853515625</c:v>
                </c:pt>
                <c:pt idx="779">
                  <c:v>0.76690673828125</c:v>
                </c:pt>
                <c:pt idx="780">
                  <c:v>0.765838623046875</c:v>
                </c:pt>
                <c:pt idx="781">
                  <c:v>0.7647705078125</c:v>
                </c:pt>
                <c:pt idx="782">
                  <c:v>0.763702392578125</c:v>
                </c:pt>
                <c:pt idx="783">
                  <c:v>0.76263427734375</c:v>
                </c:pt>
                <c:pt idx="784">
                  <c:v>0.761566162109375</c:v>
                </c:pt>
                <c:pt idx="785">
                  <c:v>0.760498046875</c:v>
                </c:pt>
                <c:pt idx="786">
                  <c:v>0.759429931640625</c:v>
                </c:pt>
                <c:pt idx="787">
                  <c:v>0.75836181640625</c:v>
                </c:pt>
                <c:pt idx="788">
                  <c:v>0.757293701171875</c:v>
                </c:pt>
                <c:pt idx="789">
                  <c:v>0.7562255859375</c:v>
                </c:pt>
                <c:pt idx="790">
                  <c:v>0.755157470703125</c:v>
                </c:pt>
                <c:pt idx="791">
                  <c:v>0.75408935546875</c:v>
                </c:pt>
                <c:pt idx="792">
                  <c:v>0.753021240234375</c:v>
                </c:pt>
                <c:pt idx="793">
                  <c:v>0.751953125</c:v>
                </c:pt>
                <c:pt idx="794">
                  <c:v>0.750885009765625</c:v>
                </c:pt>
                <c:pt idx="795">
                  <c:v>0.74981689453125</c:v>
                </c:pt>
                <c:pt idx="796">
                  <c:v>0.748748779296875</c:v>
                </c:pt>
                <c:pt idx="797">
                  <c:v>0.7476806640625</c:v>
                </c:pt>
                <c:pt idx="798">
                  <c:v>0.746612548828125</c:v>
                </c:pt>
                <c:pt idx="799">
                  <c:v>0.74554443359375</c:v>
                </c:pt>
                <c:pt idx="800">
                  <c:v>0.744476318359375</c:v>
                </c:pt>
                <c:pt idx="801">
                  <c:v>0.743408203125</c:v>
                </c:pt>
                <c:pt idx="802">
                  <c:v>0.742340087890625</c:v>
                </c:pt>
                <c:pt idx="803">
                  <c:v>0.74127197265625</c:v>
                </c:pt>
                <c:pt idx="804">
                  <c:v>0.740203857421875</c:v>
                </c:pt>
                <c:pt idx="805">
                  <c:v>0.7391357421875</c:v>
                </c:pt>
                <c:pt idx="806">
                  <c:v>0.738067626953125</c:v>
                </c:pt>
                <c:pt idx="807">
                  <c:v>0.73699951171875</c:v>
                </c:pt>
                <c:pt idx="808">
                  <c:v>0.735931396484375</c:v>
                </c:pt>
                <c:pt idx="809">
                  <c:v>0.73486328125</c:v>
                </c:pt>
                <c:pt idx="810">
                  <c:v>0.733795166015625</c:v>
                </c:pt>
                <c:pt idx="811">
                  <c:v>0.73272705078125</c:v>
                </c:pt>
                <c:pt idx="812">
                  <c:v>0.731658935546875</c:v>
                </c:pt>
                <c:pt idx="813">
                  <c:v>0.7305908203125</c:v>
                </c:pt>
                <c:pt idx="814">
                  <c:v>0.729522705078125</c:v>
                </c:pt>
                <c:pt idx="815">
                  <c:v>0.72845458984375</c:v>
                </c:pt>
                <c:pt idx="816">
                  <c:v>0.727386474609375</c:v>
                </c:pt>
                <c:pt idx="817">
                  <c:v>0.726318359375</c:v>
                </c:pt>
                <c:pt idx="818">
                  <c:v>0.725250244140625</c:v>
                </c:pt>
                <c:pt idx="819">
                  <c:v>0.72418212890625</c:v>
                </c:pt>
                <c:pt idx="820">
                  <c:v>0.723114013671875</c:v>
                </c:pt>
                <c:pt idx="821">
                  <c:v>0.7220458984375</c:v>
                </c:pt>
                <c:pt idx="822">
                  <c:v>0.720977783203125</c:v>
                </c:pt>
                <c:pt idx="823">
                  <c:v>0.71990966796875</c:v>
                </c:pt>
                <c:pt idx="824">
                  <c:v>0.718841552734375</c:v>
                </c:pt>
                <c:pt idx="825">
                  <c:v>0.7177734375</c:v>
                </c:pt>
                <c:pt idx="826">
                  <c:v>0.716705322265625</c:v>
                </c:pt>
                <c:pt idx="827">
                  <c:v>0.71563720703125</c:v>
                </c:pt>
                <c:pt idx="828">
                  <c:v>0.714569091796875</c:v>
                </c:pt>
                <c:pt idx="829">
                  <c:v>0.7135009765625</c:v>
                </c:pt>
                <c:pt idx="830">
                  <c:v>0.712432861328125</c:v>
                </c:pt>
                <c:pt idx="831">
                  <c:v>0.71136474609375</c:v>
                </c:pt>
                <c:pt idx="832">
                  <c:v>0.710296630859375</c:v>
                </c:pt>
                <c:pt idx="833">
                  <c:v>0.709228515625</c:v>
                </c:pt>
                <c:pt idx="834">
                  <c:v>0.708160400390625</c:v>
                </c:pt>
                <c:pt idx="835">
                  <c:v>0.70709228515625</c:v>
                </c:pt>
                <c:pt idx="836">
                  <c:v>0.706024169921875</c:v>
                </c:pt>
                <c:pt idx="837">
                  <c:v>0.7049560546875</c:v>
                </c:pt>
                <c:pt idx="838">
                  <c:v>0.703887939453125</c:v>
                </c:pt>
                <c:pt idx="839">
                  <c:v>0.70281982421875</c:v>
                </c:pt>
                <c:pt idx="840">
                  <c:v>0.701751708984375</c:v>
                </c:pt>
                <c:pt idx="841">
                  <c:v>0.70068359375</c:v>
                </c:pt>
                <c:pt idx="842">
                  <c:v>0.699615478515625</c:v>
                </c:pt>
                <c:pt idx="843">
                  <c:v>0.69854736328125</c:v>
                </c:pt>
                <c:pt idx="844">
                  <c:v>0.697479248046875</c:v>
                </c:pt>
                <c:pt idx="845">
                  <c:v>0.6964111328125</c:v>
                </c:pt>
                <c:pt idx="846">
                  <c:v>0.695343017578125</c:v>
                </c:pt>
                <c:pt idx="847">
                  <c:v>0.69427490234375</c:v>
                </c:pt>
                <c:pt idx="848">
                  <c:v>0.693206787109375</c:v>
                </c:pt>
                <c:pt idx="849">
                  <c:v>0.692138671875</c:v>
                </c:pt>
                <c:pt idx="850">
                  <c:v>0.691070556640625</c:v>
                </c:pt>
                <c:pt idx="851">
                  <c:v>0.69000244140625</c:v>
                </c:pt>
                <c:pt idx="852">
                  <c:v>0.688934326171875</c:v>
                </c:pt>
                <c:pt idx="853">
                  <c:v>0.6878662109375</c:v>
                </c:pt>
                <c:pt idx="854">
                  <c:v>0.686798095703125</c:v>
                </c:pt>
                <c:pt idx="855">
                  <c:v>0.68572998046875</c:v>
                </c:pt>
                <c:pt idx="856">
                  <c:v>0.684661865234375</c:v>
                </c:pt>
                <c:pt idx="857">
                  <c:v>0.68359375</c:v>
                </c:pt>
                <c:pt idx="858">
                  <c:v>0.682525634765625</c:v>
                </c:pt>
                <c:pt idx="859">
                  <c:v>0.68145751953125</c:v>
                </c:pt>
                <c:pt idx="860">
                  <c:v>0.680389404296875</c:v>
                </c:pt>
                <c:pt idx="861">
                  <c:v>0.6793212890625</c:v>
                </c:pt>
                <c:pt idx="862">
                  <c:v>0.678253173828125</c:v>
                </c:pt>
                <c:pt idx="863">
                  <c:v>0.67718505859375</c:v>
                </c:pt>
                <c:pt idx="864">
                  <c:v>0.676116943359375</c:v>
                </c:pt>
                <c:pt idx="865">
                  <c:v>0.675048828125</c:v>
                </c:pt>
                <c:pt idx="866">
                  <c:v>0.673980712890625</c:v>
                </c:pt>
                <c:pt idx="867">
                  <c:v>0.67291259765625</c:v>
                </c:pt>
                <c:pt idx="868">
                  <c:v>0.671844482421875</c:v>
                </c:pt>
                <c:pt idx="869">
                  <c:v>0.6707763671875</c:v>
                </c:pt>
                <c:pt idx="870">
                  <c:v>0.669708251953125</c:v>
                </c:pt>
                <c:pt idx="871">
                  <c:v>0.66864013671875</c:v>
                </c:pt>
                <c:pt idx="872">
                  <c:v>0.667572021484375</c:v>
                </c:pt>
                <c:pt idx="873">
                  <c:v>0.66650390625</c:v>
                </c:pt>
                <c:pt idx="874">
                  <c:v>0.665435791015625</c:v>
                </c:pt>
                <c:pt idx="875">
                  <c:v>0.66436767578125</c:v>
                </c:pt>
                <c:pt idx="876">
                  <c:v>0.663299560546875</c:v>
                </c:pt>
                <c:pt idx="877">
                  <c:v>0.6622314453125</c:v>
                </c:pt>
                <c:pt idx="878">
                  <c:v>0.661163330078125</c:v>
                </c:pt>
                <c:pt idx="879">
                  <c:v>0.66009521484375</c:v>
                </c:pt>
                <c:pt idx="880">
                  <c:v>0.659027099609375</c:v>
                </c:pt>
                <c:pt idx="881">
                  <c:v>0.657958984375</c:v>
                </c:pt>
                <c:pt idx="882">
                  <c:v>0.656890869140625</c:v>
                </c:pt>
                <c:pt idx="883">
                  <c:v>0.65582275390625</c:v>
                </c:pt>
                <c:pt idx="884">
                  <c:v>0.654754638671875</c:v>
                </c:pt>
                <c:pt idx="885">
                  <c:v>0.6536865234375</c:v>
                </c:pt>
                <c:pt idx="886">
                  <c:v>0.652618408203125</c:v>
                </c:pt>
                <c:pt idx="887">
                  <c:v>0.65155029296875</c:v>
                </c:pt>
                <c:pt idx="888">
                  <c:v>0.650482177734375</c:v>
                </c:pt>
                <c:pt idx="889">
                  <c:v>0.6494140625</c:v>
                </c:pt>
                <c:pt idx="890">
                  <c:v>0.648345947265625</c:v>
                </c:pt>
                <c:pt idx="891">
                  <c:v>0.64727783203125</c:v>
                </c:pt>
                <c:pt idx="892">
                  <c:v>0.646209716796875</c:v>
                </c:pt>
                <c:pt idx="893">
                  <c:v>0.6451416015625</c:v>
                </c:pt>
                <c:pt idx="894">
                  <c:v>0.644073486328125</c:v>
                </c:pt>
                <c:pt idx="895">
                  <c:v>0.64300537109375</c:v>
                </c:pt>
                <c:pt idx="896">
                  <c:v>0.641937255859375</c:v>
                </c:pt>
                <c:pt idx="897">
                  <c:v>0.640869140625</c:v>
                </c:pt>
                <c:pt idx="898">
                  <c:v>0.639801025390625</c:v>
                </c:pt>
                <c:pt idx="899">
                  <c:v>0.63873291015625</c:v>
                </c:pt>
                <c:pt idx="900">
                  <c:v>0.637664794921875</c:v>
                </c:pt>
                <c:pt idx="901">
                  <c:v>0.6365966796875</c:v>
                </c:pt>
                <c:pt idx="902">
                  <c:v>0.635528564453125</c:v>
                </c:pt>
                <c:pt idx="903">
                  <c:v>0.63446044921875</c:v>
                </c:pt>
                <c:pt idx="904">
                  <c:v>0.633392333984375</c:v>
                </c:pt>
                <c:pt idx="905">
                  <c:v>0.63232421875</c:v>
                </c:pt>
                <c:pt idx="906">
                  <c:v>0.631256103515625</c:v>
                </c:pt>
                <c:pt idx="907">
                  <c:v>0.63018798828125</c:v>
                </c:pt>
                <c:pt idx="908">
                  <c:v>0.629119873046875</c:v>
                </c:pt>
                <c:pt idx="909">
                  <c:v>0.6280517578125</c:v>
                </c:pt>
                <c:pt idx="910">
                  <c:v>0.626983642578125</c:v>
                </c:pt>
                <c:pt idx="911">
                  <c:v>0.62591552734375</c:v>
                </c:pt>
                <c:pt idx="912">
                  <c:v>0.624847412109375</c:v>
                </c:pt>
                <c:pt idx="913">
                  <c:v>0.623779296875</c:v>
                </c:pt>
                <c:pt idx="914">
                  <c:v>0.622711181640625</c:v>
                </c:pt>
                <c:pt idx="915">
                  <c:v>0.62164306640625</c:v>
                </c:pt>
                <c:pt idx="916">
                  <c:v>0.620574951171875</c:v>
                </c:pt>
                <c:pt idx="917">
                  <c:v>0.6195068359375</c:v>
                </c:pt>
                <c:pt idx="918">
                  <c:v>0.618438720703125</c:v>
                </c:pt>
                <c:pt idx="919">
                  <c:v>0.61737060546875</c:v>
                </c:pt>
                <c:pt idx="920">
                  <c:v>0.616302490234375</c:v>
                </c:pt>
                <c:pt idx="921">
                  <c:v>0.615234375</c:v>
                </c:pt>
                <c:pt idx="922">
                  <c:v>0.614166259765625</c:v>
                </c:pt>
                <c:pt idx="923">
                  <c:v>0.61309814453125</c:v>
                </c:pt>
                <c:pt idx="924">
                  <c:v>0.612030029296875</c:v>
                </c:pt>
                <c:pt idx="925">
                  <c:v>0.6109619140625</c:v>
                </c:pt>
                <c:pt idx="926">
                  <c:v>0.609893798828125</c:v>
                </c:pt>
                <c:pt idx="927">
                  <c:v>0.60882568359375</c:v>
                </c:pt>
                <c:pt idx="928">
                  <c:v>0.607757568359375</c:v>
                </c:pt>
                <c:pt idx="929">
                  <c:v>0.606689453125</c:v>
                </c:pt>
                <c:pt idx="930">
                  <c:v>0.605621337890625</c:v>
                </c:pt>
                <c:pt idx="931">
                  <c:v>0.60455322265625</c:v>
                </c:pt>
                <c:pt idx="932">
                  <c:v>0.603485107421875</c:v>
                </c:pt>
                <c:pt idx="933">
                  <c:v>0.6024169921875</c:v>
                </c:pt>
                <c:pt idx="934">
                  <c:v>0.601348876953125</c:v>
                </c:pt>
                <c:pt idx="935">
                  <c:v>0.60028076171875</c:v>
                </c:pt>
                <c:pt idx="936">
                  <c:v>0.599212646484375</c:v>
                </c:pt>
                <c:pt idx="937">
                  <c:v>0.59814453125</c:v>
                </c:pt>
                <c:pt idx="938">
                  <c:v>0.597076416015625</c:v>
                </c:pt>
                <c:pt idx="939">
                  <c:v>0.59600830078125</c:v>
                </c:pt>
                <c:pt idx="940">
                  <c:v>0.594940185546875</c:v>
                </c:pt>
                <c:pt idx="941">
                  <c:v>0.5938720703125</c:v>
                </c:pt>
                <c:pt idx="942">
                  <c:v>0.592803955078125</c:v>
                </c:pt>
                <c:pt idx="943">
                  <c:v>0.59173583984375</c:v>
                </c:pt>
                <c:pt idx="944">
                  <c:v>0.590667724609375</c:v>
                </c:pt>
                <c:pt idx="945">
                  <c:v>0.589599609375</c:v>
                </c:pt>
                <c:pt idx="946">
                  <c:v>0.588531494140625</c:v>
                </c:pt>
                <c:pt idx="947">
                  <c:v>0.58746337890625</c:v>
                </c:pt>
                <c:pt idx="948">
                  <c:v>0.586395263671875</c:v>
                </c:pt>
                <c:pt idx="949">
                  <c:v>0.5853271484375</c:v>
                </c:pt>
                <c:pt idx="950">
                  <c:v>0.584259033203125</c:v>
                </c:pt>
                <c:pt idx="951">
                  <c:v>0.58319091796875</c:v>
                </c:pt>
                <c:pt idx="952">
                  <c:v>0.582122802734375</c:v>
                </c:pt>
                <c:pt idx="953">
                  <c:v>0.5810546875</c:v>
                </c:pt>
                <c:pt idx="954">
                  <c:v>0.579986572265625</c:v>
                </c:pt>
                <c:pt idx="955">
                  <c:v>0.57891845703125</c:v>
                </c:pt>
                <c:pt idx="956">
                  <c:v>0.577850341796875</c:v>
                </c:pt>
                <c:pt idx="957">
                  <c:v>0.5767822265625</c:v>
                </c:pt>
                <c:pt idx="958">
                  <c:v>0.575714111328125</c:v>
                </c:pt>
                <c:pt idx="959">
                  <c:v>0.57464599609375</c:v>
                </c:pt>
                <c:pt idx="960">
                  <c:v>0.573577880859375</c:v>
                </c:pt>
                <c:pt idx="961">
                  <c:v>0.572509765625</c:v>
                </c:pt>
                <c:pt idx="962">
                  <c:v>0.571441650390625</c:v>
                </c:pt>
                <c:pt idx="963">
                  <c:v>0.57037353515625</c:v>
                </c:pt>
                <c:pt idx="964">
                  <c:v>0.569305419921875</c:v>
                </c:pt>
                <c:pt idx="965">
                  <c:v>0.5682373046875</c:v>
                </c:pt>
                <c:pt idx="966">
                  <c:v>0.567169189453125</c:v>
                </c:pt>
                <c:pt idx="967">
                  <c:v>0.56610107421875</c:v>
                </c:pt>
                <c:pt idx="968">
                  <c:v>0.565032958984375</c:v>
                </c:pt>
                <c:pt idx="969">
                  <c:v>0.56396484375</c:v>
                </c:pt>
                <c:pt idx="970">
                  <c:v>0.562896728515625</c:v>
                </c:pt>
                <c:pt idx="971">
                  <c:v>0.56182861328125</c:v>
                </c:pt>
                <c:pt idx="972">
                  <c:v>0.560760498046875</c:v>
                </c:pt>
                <c:pt idx="973">
                  <c:v>0.5596923828125</c:v>
                </c:pt>
                <c:pt idx="974">
                  <c:v>0.558624267578125</c:v>
                </c:pt>
                <c:pt idx="975">
                  <c:v>0.55755615234375</c:v>
                </c:pt>
                <c:pt idx="976">
                  <c:v>0.556488037109375</c:v>
                </c:pt>
                <c:pt idx="977">
                  <c:v>0.555419921875</c:v>
                </c:pt>
                <c:pt idx="978">
                  <c:v>0.554351806640625</c:v>
                </c:pt>
                <c:pt idx="979">
                  <c:v>0.55328369140625</c:v>
                </c:pt>
                <c:pt idx="980">
                  <c:v>0.552215576171875</c:v>
                </c:pt>
                <c:pt idx="981">
                  <c:v>0.5511474609375</c:v>
                </c:pt>
                <c:pt idx="982">
                  <c:v>0.550079345703125</c:v>
                </c:pt>
                <c:pt idx="983">
                  <c:v>0.54901123046875</c:v>
                </c:pt>
                <c:pt idx="984">
                  <c:v>0.547943115234375</c:v>
                </c:pt>
                <c:pt idx="985">
                  <c:v>0.546875</c:v>
                </c:pt>
                <c:pt idx="986">
                  <c:v>0.545806884765625</c:v>
                </c:pt>
                <c:pt idx="987">
                  <c:v>0.54473876953125</c:v>
                </c:pt>
                <c:pt idx="988">
                  <c:v>0.543670654296875</c:v>
                </c:pt>
                <c:pt idx="989">
                  <c:v>0.5426025390625</c:v>
                </c:pt>
                <c:pt idx="990">
                  <c:v>0.541534423828125</c:v>
                </c:pt>
                <c:pt idx="991">
                  <c:v>0.54046630859375</c:v>
                </c:pt>
                <c:pt idx="992">
                  <c:v>0.539398193359375</c:v>
                </c:pt>
                <c:pt idx="993">
                  <c:v>0.538330078125</c:v>
                </c:pt>
                <c:pt idx="994">
                  <c:v>0.537261962890625</c:v>
                </c:pt>
                <c:pt idx="995">
                  <c:v>0.53619384765625</c:v>
                </c:pt>
                <c:pt idx="996">
                  <c:v>0.535125732421875</c:v>
                </c:pt>
                <c:pt idx="997">
                  <c:v>0.5340576171875</c:v>
                </c:pt>
                <c:pt idx="998">
                  <c:v>0.532989501953125</c:v>
                </c:pt>
                <c:pt idx="999">
                  <c:v>0.53192138671875</c:v>
                </c:pt>
                <c:pt idx="1000">
                  <c:v>0.530853271484375</c:v>
                </c:pt>
                <c:pt idx="1001">
                  <c:v>0.52978515625</c:v>
                </c:pt>
                <c:pt idx="1002">
                  <c:v>0.528717041015625</c:v>
                </c:pt>
                <c:pt idx="1003">
                  <c:v>0.52764892578125</c:v>
                </c:pt>
                <c:pt idx="1004">
                  <c:v>0.526580810546875</c:v>
                </c:pt>
                <c:pt idx="1005">
                  <c:v>0.5255126953125</c:v>
                </c:pt>
                <c:pt idx="1006">
                  <c:v>0.524444580078125</c:v>
                </c:pt>
                <c:pt idx="1007">
                  <c:v>0.52337646484375</c:v>
                </c:pt>
                <c:pt idx="1008">
                  <c:v>0.522308349609375</c:v>
                </c:pt>
                <c:pt idx="1009">
                  <c:v>0.521240234375</c:v>
                </c:pt>
                <c:pt idx="1010">
                  <c:v>0.520172119140625</c:v>
                </c:pt>
                <c:pt idx="1011">
                  <c:v>0.51910400390625</c:v>
                </c:pt>
                <c:pt idx="1012">
                  <c:v>0.518035888671875</c:v>
                </c:pt>
                <c:pt idx="1013">
                  <c:v>0.5169677734375</c:v>
                </c:pt>
                <c:pt idx="1014">
                  <c:v>0.515899658203125</c:v>
                </c:pt>
                <c:pt idx="1015">
                  <c:v>0.51483154296875</c:v>
                </c:pt>
                <c:pt idx="1016">
                  <c:v>0.513763427734375</c:v>
                </c:pt>
                <c:pt idx="1017">
                  <c:v>0.5126953125</c:v>
                </c:pt>
                <c:pt idx="1018">
                  <c:v>0.511627197265625</c:v>
                </c:pt>
                <c:pt idx="1019">
                  <c:v>0.51055908203125</c:v>
                </c:pt>
                <c:pt idx="1020">
                  <c:v>0.509490966796875</c:v>
                </c:pt>
                <c:pt idx="1021">
                  <c:v>0.5084228515625</c:v>
                </c:pt>
                <c:pt idx="1022">
                  <c:v>0.507354736328125</c:v>
                </c:pt>
                <c:pt idx="1023">
                  <c:v>0.50628662109375</c:v>
                </c:pt>
                <c:pt idx="1024">
                  <c:v>0.505218505859375</c:v>
                </c:pt>
                <c:pt idx="1025">
                  <c:v>0.504150390625</c:v>
                </c:pt>
                <c:pt idx="1026">
                  <c:v>0.503082275390625</c:v>
                </c:pt>
                <c:pt idx="1027">
                  <c:v>0.50201416015625</c:v>
                </c:pt>
                <c:pt idx="1028">
                  <c:v>0.500946044921875</c:v>
                </c:pt>
                <c:pt idx="1029">
                  <c:v>0.4998779296875</c:v>
                </c:pt>
                <c:pt idx="1030">
                  <c:v>0.498809814453125</c:v>
                </c:pt>
                <c:pt idx="1031">
                  <c:v>0.49774169921875</c:v>
                </c:pt>
                <c:pt idx="1032">
                  <c:v>0.496673583984375</c:v>
                </c:pt>
                <c:pt idx="1033">
                  <c:v>0.49560546875</c:v>
                </c:pt>
                <c:pt idx="1034">
                  <c:v>0.494537353515625</c:v>
                </c:pt>
                <c:pt idx="1035">
                  <c:v>0.49346923828125</c:v>
                </c:pt>
                <c:pt idx="1036">
                  <c:v>0.492401123046875</c:v>
                </c:pt>
                <c:pt idx="1037">
                  <c:v>0.4913330078125</c:v>
                </c:pt>
                <c:pt idx="1038">
                  <c:v>0.490264892578125</c:v>
                </c:pt>
                <c:pt idx="1039">
                  <c:v>0.48919677734375</c:v>
                </c:pt>
                <c:pt idx="1040">
                  <c:v>0.488128662109375</c:v>
                </c:pt>
                <c:pt idx="1041">
                  <c:v>0.487060546875</c:v>
                </c:pt>
                <c:pt idx="1042">
                  <c:v>0.485992431640625</c:v>
                </c:pt>
                <c:pt idx="1043">
                  <c:v>0.48492431640625</c:v>
                </c:pt>
                <c:pt idx="1044">
                  <c:v>0.483856201171875</c:v>
                </c:pt>
                <c:pt idx="1045">
                  <c:v>0.4827880859375</c:v>
                </c:pt>
                <c:pt idx="1046">
                  <c:v>0.481719970703125</c:v>
                </c:pt>
                <c:pt idx="1047">
                  <c:v>0.48065185546875</c:v>
                </c:pt>
                <c:pt idx="1048">
                  <c:v>0.479583740234375</c:v>
                </c:pt>
                <c:pt idx="1049">
                  <c:v>0.478515625</c:v>
                </c:pt>
                <c:pt idx="1050">
                  <c:v>0.477447509765625</c:v>
                </c:pt>
                <c:pt idx="1051">
                  <c:v>0.47637939453125</c:v>
                </c:pt>
                <c:pt idx="1052">
                  <c:v>0.475311279296875</c:v>
                </c:pt>
                <c:pt idx="1053">
                  <c:v>0.4742431640625</c:v>
                </c:pt>
                <c:pt idx="1054">
                  <c:v>0.473175048828125</c:v>
                </c:pt>
                <c:pt idx="1055">
                  <c:v>0.47210693359375</c:v>
                </c:pt>
                <c:pt idx="1056">
                  <c:v>0.471038818359375</c:v>
                </c:pt>
                <c:pt idx="1057">
                  <c:v>0.469970703125</c:v>
                </c:pt>
                <c:pt idx="1058">
                  <c:v>0.468902587890625</c:v>
                </c:pt>
                <c:pt idx="1059">
                  <c:v>0.46783447265625</c:v>
                </c:pt>
                <c:pt idx="1060">
                  <c:v>0.466766357421875</c:v>
                </c:pt>
                <c:pt idx="1061">
                  <c:v>0.4656982421875</c:v>
                </c:pt>
                <c:pt idx="1062">
                  <c:v>0.464630126953125</c:v>
                </c:pt>
                <c:pt idx="1063">
                  <c:v>0.46356201171875</c:v>
                </c:pt>
                <c:pt idx="1064">
                  <c:v>0.462493896484375</c:v>
                </c:pt>
                <c:pt idx="1065">
                  <c:v>0.46142578125</c:v>
                </c:pt>
                <c:pt idx="1066">
                  <c:v>0.460357666015625</c:v>
                </c:pt>
                <c:pt idx="1067">
                  <c:v>0.45928955078125</c:v>
                </c:pt>
                <c:pt idx="1068">
                  <c:v>0.458221435546875</c:v>
                </c:pt>
                <c:pt idx="1069">
                  <c:v>0.4571533203125</c:v>
                </c:pt>
                <c:pt idx="1070">
                  <c:v>0.456085205078125</c:v>
                </c:pt>
                <c:pt idx="1071">
                  <c:v>0.45501708984375</c:v>
                </c:pt>
                <c:pt idx="1072">
                  <c:v>0.453948974609375</c:v>
                </c:pt>
                <c:pt idx="1073">
                  <c:v>0.452880859375</c:v>
                </c:pt>
                <c:pt idx="1074">
                  <c:v>0.451812744140625</c:v>
                </c:pt>
                <c:pt idx="1075">
                  <c:v>0.45074462890625</c:v>
                </c:pt>
                <c:pt idx="1076">
                  <c:v>0.449676513671875</c:v>
                </c:pt>
                <c:pt idx="1077">
                  <c:v>0.4486083984375</c:v>
                </c:pt>
                <c:pt idx="1078">
                  <c:v>0.447540283203125</c:v>
                </c:pt>
                <c:pt idx="1079">
                  <c:v>0.44647216796875</c:v>
                </c:pt>
                <c:pt idx="1080">
                  <c:v>0.445404052734375</c:v>
                </c:pt>
                <c:pt idx="1081">
                  <c:v>0.4443359375</c:v>
                </c:pt>
                <c:pt idx="1082">
                  <c:v>0.443267822265625</c:v>
                </c:pt>
                <c:pt idx="1083">
                  <c:v>0.44219970703125</c:v>
                </c:pt>
                <c:pt idx="1084">
                  <c:v>0.441131591796875</c:v>
                </c:pt>
                <c:pt idx="1085">
                  <c:v>0.4400634765625</c:v>
                </c:pt>
                <c:pt idx="1086">
                  <c:v>0.438995361328125</c:v>
                </c:pt>
                <c:pt idx="1087">
                  <c:v>0.43792724609375</c:v>
                </c:pt>
                <c:pt idx="1088">
                  <c:v>0.436859130859375</c:v>
                </c:pt>
                <c:pt idx="1089">
                  <c:v>0.435791015625</c:v>
                </c:pt>
                <c:pt idx="1090">
                  <c:v>0.434722900390625</c:v>
                </c:pt>
                <c:pt idx="1091">
                  <c:v>0.43365478515625</c:v>
                </c:pt>
                <c:pt idx="1092">
                  <c:v>0.432586669921875</c:v>
                </c:pt>
                <c:pt idx="1093">
                  <c:v>0.4315185546875</c:v>
                </c:pt>
                <c:pt idx="1094">
                  <c:v>0.430450439453125</c:v>
                </c:pt>
                <c:pt idx="1095">
                  <c:v>0.42938232421875</c:v>
                </c:pt>
                <c:pt idx="1096">
                  <c:v>0.428314208984375</c:v>
                </c:pt>
                <c:pt idx="1097">
                  <c:v>0.42724609375</c:v>
                </c:pt>
                <c:pt idx="1098">
                  <c:v>0.426177978515625</c:v>
                </c:pt>
                <c:pt idx="1099">
                  <c:v>0.42510986328125</c:v>
                </c:pt>
                <c:pt idx="1100">
                  <c:v>0.424041748046875</c:v>
                </c:pt>
                <c:pt idx="1101">
                  <c:v>0.4229736328125</c:v>
                </c:pt>
                <c:pt idx="1102">
                  <c:v>0.421905517578125</c:v>
                </c:pt>
                <c:pt idx="1103">
                  <c:v>0.42083740234375</c:v>
                </c:pt>
                <c:pt idx="1104">
                  <c:v>0.419769287109375</c:v>
                </c:pt>
                <c:pt idx="1105">
                  <c:v>0.418701171875</c:v>
                </c:pt>
                <c:pt idx="1106">
                  <c:v>0.417633056640625</c:v>
                </c:pt>
                <c:pt idx="1107">
                  <c:v>0.41656494140625</c:v>
                </c:pt>
                <c:pt idx="1108">
                  <c:v>0.415496826171875</c:v>
                </c:pt>
                <c:pt idx="1109">
                  <c:v>0.4144287109375</c:v>
                </c:pt>
                <c:pt idx="1110">
                  <c:v>0.413360595703125</c:v>
                </c:pt>
                <c:pt idx="1111">
                  <c:v>0.41229248046875</c:v>
                </c:pt>
                <c:pt idx="1112">
                  <c:v>0.411224365234375</c:v>
                </c:pt>
                <c:pt idx="1113">
                  <c:v>0.41015625</c:v>
                </c:pt>
                <c:pt idx="1114">
                  <c:v>0.409088134765625</c:v>
                </c:pt>
                <c:pt idx="1115">
                  <c:v>0.40802001953125</c:v>
                </c:pt>
                <c:pt idx="1116">
                  <c:v>0.406951904296875</c:v>
                </c:pt>
                <c:pt idx="1117">
                  <c:v>0.4058837890625</c:v>
                </c:pt>
                <c:pt idx="1118">
                  <c:v>0.404815673828125</c:v>
                </c:pt>
                <c:pt idx="1119">
                  <c:v>0.40374755859375</c:v>
                </c:pt>
                <c:pt idx="1120">
                  <c:v>0.402679443359375</c:v>
                </c:pt>
                <c:pt idx="1121">
                  <c:v>0.401611328125</c:v>
                </c:pt>
                <c:pt idx="1122">
                  <c:v>0.400543212890625</c:v>
                </c:pt>
                <c:pt idx="1123">
                  <c:v>0.39947509765625</c:v>
                </c:pt>
                <c:pt idx="1124">
                  <c:v>0.398406982421875</c:v>
                </c:pt>
                <c:pt idx="1125">
                  <c:v>0.3973388671875</c:v>
                </c:pt>
                <c:pt idx="1126">
                  <c:v>0.396270751953125</c:v>
                </c:pt>
                <c:pt idx="1127">
                  <c:v>0.39520263671875</c:v>
                </c:pt>
                <c:pt idx="1128">
                  <c:v>0.394134521484375</c:v>
                </c:pt>
                <c:pt idx="1129">
                  <c:v>0.39306640625</c:v>
                </c:pt>
                <c:pt idx="1130">
                  <c:v>0.391998291015625</c:v>
                </c:pt>
                <c:pt idx="1131">
                  <c:v>0.39093017578125</c:v>
                </c:pt>
                <c:pt idx="1132">
                  <c:v>0.389862060546875</c:v>
                </c:pt>
                <c:pt idx="1133">
                  <c:v>0.3887939453125</c:v>
                </c:pt>
                <c:pt idx="1134">
                  <c:v>0.387725830078125</c:v>
                </c:pt>
                <c:pt idx="1135">
                  <c:v>0.38665771484375</c:v>
                </c:pt>
                <c:pt idx="1136">
                  <c:v>0.385589599609375</c:v>
                </c:pt>
                <c:pt idx="1137">
                  <c:v>0.384521484375</c:v>
                </c:pt>
                <c:pt idx="1138">
                  <c:v>0.383453369140625</c:v>
                </c:pt>
                <c:pt idx="1139">
                  <c:v>0.38238525390625</c:v>
                </c:pt>
                <c:pt idx="1140">
                  <c:v>0.381317138671875</c:v>
                </c:pt>
                <c:pt idx="1141">
                  <c:v>0.3802490234375</c:v>
                </c:pt>
                <c:pt idx="1142">
                  <c:v>0.379180908203125</c:v>
                </c:pt>
                <c:pt idx="1143">
                  <c:v>0.37811279296875</c:v>
                </c:pt>
                <c:pt idx="1144">
                  <c:v>0.377044677734375</c:v>
                </c:pt>
                <c:pt idx="1145">
                  <c:v>0.3759765625</c:v>
                </c:pt>
                <c:pt idx="1146">
                  <c:v>0.374908447265625</c:v>
                </c:pt>
                <c:pt idx="1147">
                  <c:v>0.37384033203125</c:v>
                </c:pt>
                <c:pt idx="1148">
                  <c:v>0.372772216796875</c:v>
                </c:pt>
                <c:pt idx="1149">
                  <c:v>0.3717041015625</c:v>
                </c:pt>
                <c:pt idx="1150">
                  <c:v>0.370635986328125</c:v>
                </c:pt>
                <c:pt idx="1151">
                  <c:v>0.36956787109375</c:v>
                </c:pt>
                <c:pt idx="1152">
                  <c:v>0.368499755859375</c:v>
                </c:pt>
                <c:pt idx="1153">
                  <c:v>0.367431640625</c:v>
                </c:pt>
                <c:pt idx="1154">
                  <c:v>0.366363525390625</c:v>
                </c:pt>
                <c:pt idx="1155">
                  <c:v>0.36529541015625</c:v>
                </c:pt>
                <c:pt idx="1156">
                  <c:v>0.364227294921875</c:v>
                </c:pt>
                <c:pt idx="1157">
                  <c:v>0.3631591796875</c:v>
                </c:pt>
                <c:pt idx="1158">
                  <c:v>0.362091064453125</c:v>
                </c:pt>
                <c:pt idx="1159">
                  <c:v>0.36102294921875</c:v>
                </c:pt>
                <c:pt idx="1160">
                  <c:v>0.359954833984375</c:v>
                </c:pt>
                <c:pt idx="1161">
                  <c:v>0.35888671875</c:v>
                </c:pt>
                <c:pt idx="1162">
                  <c:v>0.357818603515625</c:v>
                </c:pt>
                <c:pt idx="1163">
                  <c:v>0.35675048828125</c:v>
                </c:pt>
                <c:pt idx="1164">
                  <c:v>0.355682373046875</c:v>
                </c:pt>
                <c:pt idx="1165">
                  <c:v>0.3546142578125</c:v>
                </c:pt>
                <c:pt idx="1166">
                  <c:v>0.353546142578125</c:v>
                </c:pt>
                <c:pt idx="1167">
                  <c:v>0.35247802734375</c:v>
                </c:pt>
                <c:pt idx="1168">
                  <c:v>0.351409912109375</c:v>
                </c:pt>
                <c:pt idx="1169">
                  <c:v>0.350341796875</c:v>
                </c:pt>
                <c:pt idx="1170">
                  <c:v>0.349273681640625</c:v>
                </c:pt>
                <c:pt idx="1171">
                  <c:v>0.34820556640625</c:v>
                </c:pt>
                <c:pt idx="1172">
                  <c:v>0.347137451171875</c:v>
                </c:pt>
                <c:pt idx="1173">
                  <c:v>0.3460693359375</c:v>
                </c:pt>
                <c:pt idx="1174">
                  <c:v>0.345001220703125</c:v>
                </c:pt>
                <c:pt idx="1175">
                  <c:v>0.34393310546875</c:v>
                </c:pt>
                <c:pt idx="1176">
                  <c:v>0.342864990234375</c:v>
                </c:pt>
                <c:pt idx="1177">
                  <c:v>0.341796875</c:v>
                </c:pt>
                <c:pt idx="1178">
                  <c:v>0.340728759765625</c:v>
                </c:pt>
                <c:pt idx="1179">
                  <c:v>0.33966064453125</c:v>
                </c:pt>
                <c:pt idx="1180">
                  <c:v>0.338592529296875</c:v>
                </c:pt>
                <c:pt idx="1181">
                  <c:v>0.3375244140625</c:v>
                </c:pt>
                <c:pt idx="1182">
                  <c:v>0.336456298828125</c:v>
                </c:pt>
                <c:pt idx="1183">
                  <c:v>0.33538818359375</c:v>
                </c:pt>
                <c:pt idx="1184">
                  <c:v>0.334320068359375</c:v>
                </c:pt>
                <c:pt idx="1185">
                  <c:v>0.333251953125</c:v>
                </c:pt>
                <c:pt idx="1186">
                  <c:v>0.332183837890625</c:v>
                </c:pt>
                <c:pt idx="1187">
                  <c:v>0.33111572265625</c:v>
                </c:pt>
                <c:pt idx="1188">
                  <c:v>0.330047607421875</c:v>
                </c:pt>
                <c:pt idx="1189">
                  <c:v>0.3289794921875</c:v>
                </c:pt>
                <c:pt idx="1190">
                  <c:v>0.327911376953125</c:v>
                </c:pt>
                <c:pt idx="1191">
                  <c:v>0.32684326171875</c:v>
                </c:pt>
                <c:pt idx="1192">
                  <c:v>0.325775146484375</c:v>
                </c:pt>
                <c:pt idx="1193">
                  <c:v>0.32470703125</c:v>
                </c:pt>
                <c:pt idx="1194">
                  <c:v>0.323638916015625</c:v>
                </c:pt>
                <c:pt idx="1195">
                  <c:v>0.32257080078125</c:v>
                </c:pt>
                <c:pt idx="1196">
                  <c:v>0.321502685546875</c:v>
                </c:pt>
                <c:pt idx="1197">
                  <c:v>0.3204345703125</c:v>
                </c:pt>
                <c:pt idx="1198">
                  <c:v>0.319366455078125</c:v>
                </c:pt>
                <c:pt idx="1199">
                  <c:v>0.31829833984375</c:v>
                </c:pt>
                <c:pt idx="1200">
                  <c:v>0.317230224609375</c:v>
                </c:pt>
                <c:pt idx="1201">
                  <c:v>0.316162109375</c:v>
                </c:pt>
                <c:pt idx="1202">
                  <c:v>0.315093994140625</c:v>
                </c:pt>
                <c:pt idx="1203">
                  <c:v>0.31402587890625</c:v>
                </c:pt>
                <c:pt idx="1204">
                  <c:v>0.312957763671875</c:v>
                </c:pt>
                <c:pt idx="1205">
                  <c:v>0.3118896484375</c:v>
                </c:pt>
                <c:pt idx="1206">
                  <c:v>0.310821533203125</c:v>
                </c:pt>
                <c:pt idx="1207">
                  <c:v>0.30975341796875</c:v>
                </c:pt>
                <c:pt idx="1208">
                  <c:v>0.308685302734375</c:v>
                </c:pt>
                <c:pt idx="1209">
                  <c:v>0.3076171875</c:v>
                </c:pt>
                <c:pt idx="1210">
                  <c:v>0.306549072265625</c:v>
                </c:pt>
                <c:pt idx="1211">
                  <c:v>0.30548095703125</c:v>
                </c:pt>
                <c:pt idx="1212">
                  <c:v>0.304412841796875</c:v>
                </c:pt>
                <c:pt idx="1213">
                  <c:v>0.3033447265625</c:v>
                </c:pt>
                <c:pt idx="1214">
                  <c:v>0.302276611328125</c:v>
                </c:pt>
                <c:pt idx="1215">
                  <c:v>0.30120849609375</c:v>
                </c:pt>
                <c:pt idx="1216">
                  <c:v>0.300140380859375</c:v>
                </c:pt>
                <c:pt idx="1217">
                  <c:v>0.299072265625</c:v>
                </c:pt>
                <c:pt idx="1218">
                  <c:v>0.298004150390625</c:v>
                </c:pt>
                <c:pt idx="1219">
                  <c:v>0.29693603515625</c:v>
                </c:pt>
                <c:pt idx="1220">
                  <c:v>0.295867919921875</c:v>
                </c:pt>
                <c:pt idx="1221">
                  <c:v>0.2947998046875</c:v>
                </c:pt>
                <c:pt idx="1222">
                  <c:v>0.293731689453125</c:v>
                </c:pt>
                <c:pt idx="1223">
                  <c:v>0.29266357421875</c:v>
                </c:pt>
                <c:pt idx="1224">
                  <c:v>0.291595458984375</c:v>
                </c:pt>
                <c:pt idx="1225">
                  <c:v>0.29052734375</c:v>
                </c:pt>
                <c:pt idx="1226">
                  <c:v>0.289459228515625</c:v>
                </c:pt>
                <c:pt idx="1227">
                  <c:v>0.28839111328125</c:v>
                </c:pt>
                <c:pt idx="1228">
                  <c:v>0.287322998046875</c:v>
                </c:pt>
                <c:pt idx="1229">
                  <c:v>0.2862548828125</c:v>
                </c:pt>
                <c:pt idx="1230">
                  <c:v>0.285186767578125</c:v>
                </c:pt>
                <c:pt idx="1231">
                  <c:v>0.28411865234375</c:v>
                </c:pt>
                <c:pt idx="1232">
                  <c:v>0.283050537109375</c:v>
                </c:pt>
                <c:pt idx="1233">
                  <c:v>0.281982421875</c:v>
                </c:pt>
                <c:pt idx="1234">
                  <c:v>0.280914306640625</c:v>
                </c:pt>
                <c:pt idx="1235">
                  <c:v>0.27984619140625</c:v>
                </c:pt>
                <c:pt idx="1236">
                  <c:v>0.278778076171875</c:v>
                </c:pt>
                <c:pt idx="1237">
                  <c:v>0.2777099609375</c:v>
                </c:pt>
                <c:pt idx="1238">
                  <c:v>0.276641845703125</c:v>
                </c:pt>
                <c:pt idx="1239">
                  <c:v>0.27557373046875</c:v>
                </c:pt>
                <c:pt idx="1240">
                  <c:v>0.274505615234375</c:v>
                </c:pt>
                <c:pt idx="1241">
                  <c:v>0.2734375</c:v>
                </c:pt>
                <c:pt idx="1242">
                  <c:v>0.272369384765625</c:v>
                </c:pt>
                <c:pt idx="1243">
                  <c:v>0.27130126953125</c:v>
                </c:pt>
                <c:pt idx="1244">
                  <c:v>0.270233154296875</c:v>
                </c:pt>
                <c:pt idx="1245">
                  <c:v>0.2691650390625</c:v>
                </c:pt>
                <c:pt idx="1246">
                  <c:v>0.268096923828125</c:v>
                </c:pt>
                <c:pt idx="1247">
                  <c:v>0.26702880859375</c:v>
                </c:pt>
                <c:pt idx="1248">
                  <c:v>0.265960693359375</c:v>
                </c:pt>
                <c:pt idx="1249">
                  <c:v>0.264892578125</c:v>
                </c:pt>
                <c:pt idx="1250">
                  <c:v>0.263824462890625</c:v>
                </c:pt>
                <c:pt idx="1251">
                  <c:v>0.26275634765625</c:v>
                </c:pt>
                <c:pt idx="1252">
                  <c:v>0.261688232421875</c:v>
                </c:pt>
                <c:pt idx="1253">
                  <c:v>0.2606201171875</c:v>
                </c:pt>
                <c:pt idx="1254">
                  <c:v>0.259552001953125</c:v>
                </c:pt>
                <c:pt idx="1255">
                  <c:v>0.25848388671875</c:v>
                </c:pt>
                <c:pt idx="1256">
                  <c:v>0.257415771484375</c:v>
                </c:pt>
                <c:pt idx="1257">
                  <c:v>0.25634765625</c:v>
                </c:pt>
                <c:pt idx="1258">
                  <c:v>0.255279541015625</c:v>
                </c:pt>
                <c:pt idx="1259">
                  <c:v>0.25421142578125</c:v>
                </c:pt>
                <c:pt idx="1260">
                  <c:v>0.253143310546875</c:v>
                </c:pt>
                <c:pt idx="1261">
                  <c:v>0.2520751953125</c:v>
                </c:pt>
                <c:pt idx="1262">
                  <c:v>0.251007080078125</c:v>
                </c:pt>
                <c:pt idx="1263">
                  <c:v>0.24993896484375</c:v>
                </c:pt>
                <c:pt idx="1264">
                  <c:v>0.248870849609375</c:v>
                </c:pt>
                <c:pt idx="1265">
                  <c:v>0.247802734375</c:v>
                </c:pt>
                <c:pt idx="1266">
                  <c:v>0.246734619140625</c:v>
                </c:pt>
                <c:pt idx="1267">
                  <c:v>0.24566650390625</c:v>
                </c:pt>
                <c:pt idx="1268">
                  <c:v>0.244598388671875</c:v>
                </c:pt>
                <c:pt idx="1269">
                  <c:v>0.2435302734375</c:v>
                </c:pt>
                <c:pt idx="1270">
                  <c:v>0.242462158203125</c:v>
                </c:pt>
                <c:pt idx="1271">
                  <c:v>0.24139404296875</c:v>
                </c:pt>
                <c:pt idx="1272">
                  <c:v>0.240325927734375</c:v>
                </c:pt>
                <c:pt idx="1273">
                  <c:v>0.2392578125</c:v>
                </c:pt>
                <c:pt idx="1274">
                  <c:v>0.238189697265625</c:v>
                </c:pt>
                <c:pt idx="1275">
                  <c:v>0.23712158203125</c:v>
                </c:pt>
                <c:pt idx="1276">
                  <c:v>0.236053466796875</c:v>
                </c:pt>
                <c:pt idx="1277">
                  <c:v>0.2349853515625</c:v>
                </c:pt>
                <c:pt idx="1278">
                  <c:v>0.233917236328125</c:v>
                </c:pt>
                <c:pt idx="1279">
                  <c:v>0.23284912109375</c:v>
                </c:pt>
                <c:pt idx="1280">
                  <c:v>0.231781005859375</c:v>
                </c:pt>
                <c:pt idx="1281">
                  <c:v>0.230712890625</c:v>
                </c:pt>
                <c:pt idx="1282">
                  <c:v>0.229644775390625</c:v>
                </c:pt>
                <c:pt idx="1283">
                  <c:v>0.22857666015625</c:v>
                </c:pt>
                <c:pt idx="1284">
                  <c:v>0.227508544921875</c:v>
                </c:pt>
                <c:pt idx="1285">
                  <c:v>0.2264404296875</c:v>
                </c:pt>
                <c:pt idx="1286">
                  <c:v>0.225372314453125</c:v>
                </c:pt>
                <c:pt idx="1287">
                  <c:v>0.22430419921875</c:v>
                </c:pt>
                <c:pt idx="1288">
                  <c:v>0.223236083984375</c:v>
                </c:pt>
                <c:pt idx="1289">
                  <c:v>0.22216796875</c:v>
                </c:pt>
                <c:pt idx="1290">
                  <c:v>0.221099853515625</c:v>
                </c:pt>
                <c:pt idx="1291">
                  <c:v>0.22003173828125</c:v>
                </c:pt>
                <c:pt idx="1292">
                  <c:v>0.218963623046875</c:v>
                </c:pt>
                <c:pt idx="1293">
                  <c:v>0.2178955078125</c:v>
                </c:pt>
                <c:pt idx="1294">
                  <c:v>0.216827392578125</c:v>
                </c:pt>
                <c:pt idx="1295">
                  <c:v>0.21575927734375</c:v>
                </c:pt>
                <c:pt idx="1296">
                  <c:v>0.214691162109375</c:v>
                </c:pt>
                <c:pt idx="1297">
                  <c:v>0.213623046875</c:v>
                </c:pt>
                <c:pt idx="1298">
                  <c:v>0.212554931640625</c:v>
                </c:pt>
                <c:pt idx="1299">
                  <c:v>0.21148681640625</c:v>
                </c:pt>
                <c:pt idx="1300">
                  <c:v>0.210418701171875</c:v>
                </c:pt>
                <c:pt idx="1301">
                  <c:v>0.2093505859375</c:v>
                </c:pt>
                <c:pt idx="1302">
                  <c:v>0.208282470703125</c:v>
                </c:pt>
                <c:pt idx="1303">
                  <c:v>0.20721435546875</c:v>
                </c:pt>
                <c:pt idx="1304">
                  <c:v>0.206146240234375</c:v>
                </c:pt>
                <c:pt idx="1305">
                  <c:v>0.205078125</c:v>
                </c:pt>
                <c:pt idx="1306">
                  <c:v>0.204010009765625</c:v>
                </c:pt>
                <c:pt idx="1307">
                  <c:v>0.20294189453125</c:v>
                </c:pt>
                <c:pt idx="1308">
                  <c:v>0.201873779296875</c:v>
                </c:pt>
                <c:pt idx="1309">
                  <c:v>0.2008056640625</c:v>
                </c:pt>
                <c:pt idx="1310">
                  <c:v>0.199737548828125</c:v>
                </c:pt>
                <c:pt idx="1311">
                  <c:v>0.19866943359375</c:v>
                </c:pt>
                <c:pt idx="1312">
                  <c:v>0.197601318359375</c:v>
                </c:pt>
                <c:pt idx="1313">
                  <c:v>0.196533203125</c:v>
                </c:pt>
                <c:pt idx="1314">
                  <c:v>0.195465087890625</c:v>
                </c:pt>
                <c:pt idx="1315">
                  <c:v>0.19439697265625</c:v>
                </c:pt>
                <c:pt idx="1316">
                  <c:v>0.193328857421875</c:v>
                </c:pt>
                <c:pt idx="1317">
                  <c:v>0.1922607421875</c:v>
                </c:pt>
                <c:pt idx="1318">
                  <c:v>0.191192626953125</c:v>
                </c:pt>
                <c:pt idx="1319">
                  <c:v>0.19012451171875</c:v>
                </c:pt>
                <c:pt idx="1320">
                  <c:v>0.189056396484375</c:v>
                </c:pt>
                <c:pt idx="1321">
                  <c:v>0.18798828125</c:v>
                </c:pt>
                <c:pt idx="1322">
                  <c:v>0.186920166015625</c:v>
                </c:pt>
                <c:pt idx="1323">
                  <c:v>0.18585205078125</c:v>
                </c:pt>
                <c:pt idx="1324">
                  <c:v>0.184783935546875</c:v>
                </c:pt>
                <c:pt idx="1325">
                  <c:v>0.1837158203125</c:v>
                </c:pt>
                <c:pt idx="1326">
                  <c:v>0.182647705078125</c:v>
                </c:pt>
                <c:pt idx="1327">
                  <c:v>0.18157958984375</c:v>
                </c:pt>
                <c:pt idx="1328">
                  <c:v>0.180511474609375</c:v>
                </c:pt>
                <c:pt idx="1329">
                  <c:v>0.179443359375</c:v>
                </c:pt>
                <c:pt idx="1330">
                  <c:v>0.178375244140625</c:v>
                </c:pt>
                <c:pt idx="1331">
                  <c:v>0.17730712890625</c:v>
                </c:pt>
                <c:pt idx="1332">
                  <c:v>0.176239013671875</c:v>
                </c:pt>
                <c:pt idx="1333">
                  <c:v>0.1751708984375</c:v>
                </c:pt>
                <c:pt idx="1334">
                  <c:v>0.174102783203125</c:v>
                </c:pt>
                <c:pt idx="1335">
                  <c:v>0.17303466796875</c:v>
                </c:pt>
                <c:pt idx="1336">
                  <c:v>0.171966552734375</c:v>
                </c:pt>
                <c:pt idx="1337">
                  <c:v>0.1708984375</c:v>
                </c:pt>
                <c:pt idx="1338">
                  <c:v>0.169830322265625</c:v>
                </c:pt>
                <c:pt idx="1339">
                  <c:v>0.16876220703125</c:v>
                </c:pt>
                <c:pt idx="1340">
                  <c:v>0.167694091796875</c:v>
                </c:pt>
                <c:pt idx="1341">
                  <c:v>0.1666259765625</c:v>
                </c:pt>
                <c:pt idx="1342">
                  <c:v>0.165557861328125</c:v>
                </c:pt>
                <c:pt idx="1343">
                  <c:v>0.16448974609375</c:v>
                </c:pt>
                <c:pt idx="1344">
                  <c:v>0.163421630859375</c:v>
                </c:pt>
                <c:pt idx="1345">
                  <c:v>0.162353515625</c:v>
                </c:pt>
                <c:pt idx="1346">
                  <c:v>0.161285400390625</c:v>
                </c:pt>
                <c:pt idx="1347">
                  <c:v>0.16021728515625</c:v>
                </c:pt>
                <c:pt idx="1348">
                  <c:v>0.159149169921875</c:v>
                </c:pt>
                <c:pt idx="1349">
                  <c:v>0.1580810546875</c:v>
                </c:pt>
                <c:pt idx="1350">
                  <c:v>0.157012939453125</c:v>
                </c:pt>
                <c:pt idx="1351">
                  <c:v>0.15594482421875</c:v>
                </c:pt>
                <c:pt idx="1352">
                  <c:v>0.154876708984375</c:v>
                </c:pt>
                <c:pt idx="1353">
                  <c:v>0.15380859375</c:v>
                </c:pt>
                <c:pt idx="1354">
                  <c:v>0.152740478515625</c:v>
                </c:pt>
                <c:pt idx="1355">
                  <c:v>0.15167236328125</c:v>
                </c:pt>
                <c:pt idx="1356">
                  <c:v>0.150604248046875</c:v>
                </c:pt>
                <c:pt idx="1357">
                  <c:v>0.1495361328125</c:v>
                </c:pt>
                <c:pt idx="1358">
                  <c:v>0.148468017578125</c:v>
                </c:pt>
                <c:pt idx="1359">
                  <c:v>0.14739990234375</c:v>
                </c:pt>
                <c:pt idx="1360">
                  <c:v>0.146331787109375</c:v>
                </c:pt>
                <c:pt idx="1361">
                  <c:v>0.145263671875</c:v>
                </c:pt>
                <c:pt idx="1362">
                  <c:v>0.144195556640625</c:v>
                </c:pt>
                <c:pt idx="1363">
                  <c:v>0.14312744140625</c:v>
                </c:pt>
                <c:pt idx="1364">
                  <c:v>0.142059326171875</c:v>
                </c:pt>
                <c:pt idx="1365">
                  <c:v>0.1409912109375</c:v>
                </c:pt>
                <c:pt idx="1366">
                  <c:v>0.139923095703125</c:v>
                </c:pt>
                <c:pt idx="1367">
                  <c:v>0.13885498046875</c:v>
                </c:pt>
                <c:pt idx="1368">
                  <c:v>0.137786865234375</c:v>
                </c:pt>
                <c:pt idx="1369">
                  <c:v>0.13671875</c:v>
                </c:pt>
                <c:pt idx="1370">
                  <c:v>0.135650634765625</c:v>
                </c:pt>
                <c:pt idx="1371">
                  <c:v>0.13458251953125</c:v>
                </c:pt>
                <c:pt idx="1372">
                  <c:v>0.133514404296875</c:v>
                </c:pt>
                <c:pt idx="1373">
                  <c:v>0.1324462890625</c:v>
                </c:pt>
                <c:pt idx="1374">
                  <c:v>0.131378173828125</c:v>
                </c:pt>
                <c:pt idx="1375">
                  <c:v>0.13031005859375</c:v>
                </c:pt>
                <c:pt idx="1376">
                  <c:v>0.129241943359375</c:v>
                </c:pt>
                <c:pt idx="1377">
                  <c:v>0.128173828125</c:v>
                </c:pt>
                <c:pt idx="1378">
                  <c:v>0.127105712890625</c:v>
                </c:pt>
                <c:pt idx="1379">
                  <c:v>0.12603759765625</c:v>
                </c:pt>
                <c:pt idx="1380">
                  <c:v>0.124969482421875</c:v>
                </c:pt>
                <c:pt idx="1381">
                  <c:v>0.1239013671875</c:v>
                </c:pt>
                <c:pt idx="1382">
                  <c:v>0.122833251953125</c:v>
                </c:pt>
                <c:pt idx="1383">
                  <c:v>0.12176513671875</c:v>
                </c:pt>
                <c:pt idx="1384">
                  <c:v>0.120697021484375</c:v>
                </c:pt>
                <c:pt idx="1385">
                  <c:v>0.11962890625</c:v>
                </c:pt>
                <c:pt idx="1386">
                  <c:v>0.118560791015625</c:v>
                </c:pt>
                <c:pt idx="1387">
                  <c:v>0.11749267578125</c:v>
                </c:pt>
                <c:pt idx="1388">
                  <c:v>0.116424560546875</c:v>
                </c:pt>
                <c:pt idx="1389">
                  <c:v>0.1153564453125</c:v>
                </c:pt>
                <c:pt idx="1390">
                  <c:v>0.114288330078125</c:v>
                </c:pt>
                <c:pt idx="1391">
                  <c:v>0.11322021484375</c:v>
                </c:pt>
                <c:pt idx="1392">
                  <c:v>0.112152099609375</c:v>
                </c:pt>
                <c:pt idx="1393">
                  <c:v>0.111083984375</c:v>
                </c:pt>
                <c:pt idx="1394">
                  <c:v>0.110015869140625</c:v>
                </c:pt>
                <c:pt idx="1395">
                  <c:v>0.10894775390625</c:v>
                </c:pt>
                <c:pt idx="1396">
                  <c:v>0.107879638671875</c:v>
                </c:pt>
                <c:pt idx="1397">
                  <c:v>0.1068115234375</c:v>
                </c:pt>
                <c:pt idx="1398">
                  <c:v>0.105743408203125</c:v>
                </c:pt>
                <c:pt idx="1399">
                  <c:v>0.10467529296875</c:v>
                </c:pt>
                <c:pt idx="1400">
                  <c:v>0.103607177734375</c:v>
                </c:pt>
                <c:pt idx="1401">
                  <c:v>0.1025390625</c:v>
                </c:pt>
                <c:pt idx="1402">
                  <c:v>0.101470947265625</c:v>
                </c:pt>
                <c:pt idx="1403">
                  <c:v>0.10040283203125</c:v>
                </c:pt>
                <c:pt idx="1404">
                  <c:v>9.9334716796875E-2</c:v>
                </c:pt>
                <c:pt idx="1405">
                  <c:v>9.82666015625E-2</c:v>
                </c:pt>
                <c:pt idx="1406">
                  <c:v>9.7198486328125E-2</c:v>
                </c:pt>
                <c:pt idx="1407">
                  <c:v>9.613037109375E-2</c:v>
                </c:pt>
                <c:pt idx="1408">
                  <c:v>9.5062255859375E-2</c:v>
                </c:pt>
                <c:pt idx="1409">
                  <c:v>9.3994140625E-2</c:v>
                </c:pt>
                <c:pt idx="1410">
                  <c:v>9.2926025390625E-2</c:v>
                </c:pt>
                <c:pt idx="1411">
                  <c:v>9.185791015625E-2</c:v>
                </c:pt>
                <c:pt idx="1412">
                  <c:v>9.0789794921875E-2</c:v>
                </c:pt>
                <c:pt idx="1413">
                  <c:v>8.97216796875E-2</c:v>
                </c:pt>
                <c:pt idx="1414">
                  <c:v>8.8653564453125E-2</c:v>
                </c:pt>
                <c:pt idx="1415">
                  <c:v>8.758544921875E-2</c:v>
                </c:pt>
                <c:pt idx="1416">
                  <c:v>8.6517333984375E-2</c:v>
                </c:pt>
                <c:pt idx="1417">
                  <c:v>8.544921875E-2</c:v>
                </c:pt>
                <c:pt idx="1418">
                  <c:v>8.4381103515625E-2</c:v>
                </c:pt>
                <c:pt idx="1419">
                  <c:v>8.331298828125E-2</c:v>
                </c:pt>
                <c:pt idx="1420">
                  <c:v>8.2244873046875E-2</c:v>
                </c:pt>
                <c:pt idx="1421">
                  <c:v>8.11767578125E-2</c:v>
                </c:pt>
                <c:pt idx="1422">
                  <c:v>8.0108642578125E-2</c:v>
                </c:pt>
                <c:pt idx="1423">
                  <c:v>7.904052734375E-2</c:v>
                </c:pt>
                <c:pt idx="1424">
                  <c:v>7.7972412109375E-2</c:v>
                </c:pt>
                <c:pt idx="1425">
                  <c:v>7.6904296875E-2</c:v>
                </c:pt>
                <c:pt idx="1426">
                  <c:v>7.5836181640625E-2</c:v>
                </c:pt>
                <c:pt idx="1427">
                  <c:v>7.476806640625E-2</c:v>
                </c:pt>
                <c:pt idx="1428">
                  <c:v>7.3699951171875E-2</c:v>
                </c:pt>
                <c:pt idx="1429">
                  <c:v>7.26318359375E-2</c:v>
                </c:pt>
                <c:pt idx="1430">
                  <c:v>7.1563720703125E-2</c:v>
                </c:pt>
                <c:pt idx="1431">
                  <c:v>7.049560546875E-2</c:v>
                </c:pt>
                <c:pt idx="1432">
                  <c:v>6.9427490234375E-2</c:v>
                </c:pt>
                <c:pt idx="1433">
                  <c:v>6.8359375E-2</c:v>
                </c:pt>
                <c:pt idx="1434">
                  <c:v>6.7291259765625E-2</c:v>
                </c:pt>
                <c:pt idx="1435">
                  <c:v>6.622314453125E-2</c:v>
                </c:pt>
                <c:pt idx="1436">
                  <c:v>6.5155029296875E-2</c:v>
                </c:pt>
                <c:pt idx="1437">
                  <c:v>6.40869140625E-2</c:v>
                </c:pt>
                <c:pt idx="1438">
                  <c:v>6.3018798828125E-2</c:v>
                </c:pt>
                <c:pt idx="1439">
                  <c:v>6.195068359375E-2</c:v>
                </c:pt>
                <c:pt idx="1440">
                  <c:v>6.0882568359375E-2</c:v>
                </c:pt>
                <c:pt idx="1441">
                  <c:v>5.9814453125E-2</c:v>
                </c:pt>
                <c:pt idx="1442">
                  <c:v>5.8746337890625E-2</c:v>
                </c:pt>
                <c:pt idx="1443">
                  <c:v>5.767822265625E-2</c:v>
                </c:pt>
                <c:pt idx="1444">
                  <c:v>5.6610107421875E-2</c:v>
                </c:pt>
                <c:pt idx="1445">
                  <c:v>5.55419921875E-2</c:v>
                </c:pt>
                <c:pt idx="1446">
                  <c:v>5.4473876953125E-2</c:v>
                </c:pt>
                <c:pt idx="1447">
                  <c:v>5.340576171875E-2</c:v>
                </c:pt>
                <c:pt idx="1448">
                  <c:v>5.2337646484375E-2</c:v>
                </c:pt>
                <c:pt idx="1449">
                  <c:v>5.126953125E-2</c:v>
                </c:pt>
                <c:pt idx="1450">
                  <c:v>5.0201416015625E-2</c:v>
                </c:pt>
                <c:pt idx="1451">
                  <c:v>4.913330078125E-2</c:v>
                </c:pt>
                <c:pt idx="1452">
                  <c:v>4.8065185546875E-2</c:v>
                </c:pt>
                <c:pt idx="1453">
                  <c:v>4.69970703125E-2</c:v>
                </c:pt>
                <c:pt idx="1454">
                  <c:v>4.5928955078125E-2</c:v>
                </c:pt>
                <c:pt idx="1455">
                  <c:v>4.486083984375E-2</c:v>
                </c:pt>
                <c:pt idx="1456">
                  <c:v>4.3792724609375E-2</c:v>
                </c:pt>
                <c:pt idx="1457">
                  <c:v>4.2724609375E-2</c:v>
                </c:pt>
                <c:pt idx="1458">
                  <c:v>4.1656494140625E-2</c:v>
                </c:pt>
                <c:pt idx="1459">
                  <c:v>4.058837890625E-2</c:v>
                </c:pt>
                <c:pt idx="1460">
                  <c:v>3.9520263671875E-2</c:v>
                </c:pt>
                <c:pt idx="1461">
                  <c:v>3.84521484375E-2</c:v>
                </c:pt>
                <c:pt idx="1462">
                  <c:v>3.7384033203125E-2</c:v>
                </c:pt>
                <c:pt idx="1463">
                  <c:v>3.631591796875E-2</c:v>
                </c:pt>
                <c:pt idx="1464">
                  <c:v>3.5247802734375E-2</c:v>
                </c:pt>
                <c:pt idx="1465">
                  <c:v>3.41796875E-2</c:v>
                </c:pt>
                <c:pt idx="1466">
                  <c:v>3.3111572265625E-2</c:v>
                </c:pt>
                <c:pt idx="1467">
                  <c:v>3.204345703125E-2</c:v>
                </c:pt>
                <c:pt idx="1468">
                  <c:v>3.0975341796875E-2</c:v>
                </c:pt>
                <c:pt idx="1469">
                  <c:v>2.99072265625E-2</c:v>
                </c:pt>
                <c:pt idx="1470">
                  <c:v>2.8839111328125E-2</c:v>
                </c:pt>
                <c:pt idx="1471">
                  <c:v>2.777099609375E-2</c:v>
                </c:pt>
                <c:pt idx="1472">
                  <c:v>2.6702880859375E-2</c:v>
                </c:pt>
                <c:pt idx="1473">
                  <c:v>2.5634765625E-2</c:v>
                </c:pt>
                <c:pt idx="1474">
                  <c:v>2.4566650390625E-2</c:v>
                </c:pt>
                <c:pt idx="1475">
                  <c:v>2.349853515625E-2</c:v>
                </c:pt>
                <c:pt idx="1476">
                  <c:v>2.2430419921875E-2</c:v>
                </c:pt>
                <c:pt idx="1477">
                  <c:v>2.13623046875E-2</c:v>
                </c:pt>
                <c:pt idx="1478">
                  <c:v>2.0294189453125E-2</c:v>
                </c:pt>
                <c:pt idx="1479">
                  <c:v>1.922607421875E-2</c:v>
                </c:pt>
                <c:pt idx="1480">
                  <c:v>1.8157958984375E-2</c:v>
                </c:pt>
                <c:pt idx="1481">
                  <c:v>1.708984375E-2</c:v>
                </c:pt>
                <c:pt idx="1482">
                  <c:v>1.6021728515625E-2</c:v>
                </c:pt>
                <c:pt idx="1483">
                  <c:v>1.495361328125E-2</c:v>
                </c:pt>
                <c:pt idx="1484">
                  <c:v>1.3885498046875E-2</c:v>
                </c:pt>
                <c:pt idx="1485">
                  <c:v>1.28173828125E-2</c:v>
                </c:pt>
                <c:pt idx="1486">
                  <c:v>1.1749267578125E-2</c:v>
                </c:pt>
                <c:pt idx="1487">
                  <c:v>1.068115234375E-2</c:v>
                </c:pt>
                <c:pt idx="1488">
                  <c:v>9.613037109375E-3</c:v>
                </c:pt>
                <c:pt idx="1489">
                  <c:v>8.544921875E-3</c:v>
                </c:pt>
                <c:pt idx="1490">
                  <c:v>7.476806640625E-3</c:v>
                </c:pt>
                <c:pt idx="1491">
                  <c:v>6.40869140625E-3</c:v>
                </c:pt>
                <c:pt idx="1492">
                  <c:v>5.340576171875E-3</c:v>
                </c:pt>
                <c:pt idx="1493">
                  <c:v>4.2724609375E-3</c:v>
                </c:pt>
                <c:pt idx="1494">
                  <c:v>3.204345703125E-3</c:v>
                </c:pt>
                <c:pt idx="1495">
                  <c:v>2.13623046875E-3</c:v>
                </c:pt>
                <c:pt idx="1496">
                  <c:v>1.068115234375E-3</c:v>
                </c:pt>
                <c:pt idx="1497">
                  <c:v>0</c:v>
                </c:pt>
                <c:pt idx="1498">
                  <c:v>1.068115234375E-3</c:v>
                </c:pt>
                <c:pt idx="1499">
                  <c:v>2.13623046875E-3</c:v>
                </c:pt>
                <c:pt idx="1500">
                  <c:v>3.204345703125E-3</c:v>
                </c:pt>
                <c:pt idx="1501">
                  <c:v>4.2724609375E-3</c:v>
                </c:pt>
                <c:pt idx="1502">
                  <c:v>5.340576171875E-3</c:v>
                </c:pt>
                <c:pt idx="1503">
                  <c:v>6.40869140625E-3</c:v>
                </c:pt>
                <c:pt idx="1504">
                  <c:v>7.476806640625E-3</c:v>
                </c:pt>
                <c:pt idx="1505">
                  <c:v>8.544921875E-3</c:v>
                </c:pt>
                <c:pt idx="1506">
                  <c:v>9.613037109375E-3</c:v>
                </c:pt>
                <c:pt idx="1507">
                  <c:v>1.068115234375E-2</c:v>
                </c:pt>
                <c:pt idx="1508">
                  <c:v>1.1749267578125E-2</c:v>
                </c:pt>
                <c:pt idx="1509">
                  <c:v>1.28173828125E-2</c:v>
                </c:pt>
                <c:pt idx="1510">
                  <c:v>1.3885498046875E-2</c:v>
                </c:pt>
                <c:pt idx="1511">
                  <c:v>1.495361328125E-2</c:v>
                </c:pt>
                <c:pt idx="1512">
                  <c:v>1.6021728515625E-2</c:v>
                </c:pt>
                <c:pt idx="1513">
                  <c:v>1.708984375E-2</c:v>
                </c:pt>
                <c:pt idx="1514">
                  <c:v>1.8157958984375E-2</c:v>
                </c:pt>
                <c:pt idx="1515">
                  <c:v>1.922607421875E-2</c:v>
                </c:pt>
                <c:pt idx="1516">
                  <c:v>2.0294189453125E-2</c:v>
                </c:pt>
                <c:pt idx="1517">
                  <c:v>2.13623046875E-2</c:v>
                </c:pt>
                <c:pt idx="1518">
                  <c:v>2.2430419921875E-2</c:v>
                </c:pt>
                <c:pt idx="1519">
                  <c:v>2.349853515625E-2</c:v>
                </c:pt>
                <c:pt idx="1520">
                  <c:v>2.4566650390625E-2</c:v>
                </c:pt>
                <c:pt idx="1521">
                  <c:v>2.5634765625E-2</c:v>
                </c:pt>
                <c:pt idx="1522">
                  <c:v>2.6702880859375E-2</c:v>
                </c:pt>
                <c:pt idx="1523">
                  <c:v>2.777099609375E-2</c:v>
                </c:pt>
                <c:pt idx="1524">
                  <c:v>2.8839111328125E-2</c:v>
                </c:pt>
                <c:pt idx="1525">
                  <c:v>2.99072265625E-2</c:v>
                </c:pt>
                <c:pt idx="1526">
                  <c:v>3.0975341796875E-2</c:v>
                </c:pt>
                <c:pt idx="1527">
                  <c:v>3.204345703125E-2</c:v>
                </c:pt>
                <c:pt idx="1528">
                  <c:v>3.3111572265625E-2</c:v>
                </c:pt>
                <c:pt idx="1529">
                  <c:v>3.41796875E-2</c:v>
                </c:pt>
                <c:pt idx="1530">
                  <c:v>3.5247802734375E-2</c:v>
                </c:pt>
                <c:pt idx="1531">
                  <c:v>3.631591796875E-2</c:v>
                </c:pt>
                <c:pt idx="1532">
                  <c:v>3.7384033203125E-2</c:v>
                </c:pt>
                <c:pt idx="1533">
                  <c:v>3.84521484375E-2</c:v>
                </c:pt>
                <c:pt idx="1534">
                  <c:v>3.9520263671875E-2</c:v>
                </c:pt>
                <c:pt idx="1535">
                  <c:v>4.058837890625E-2</c:v>
                </c:pt>
                <c:pt idx="1536">
                  <c:v>4.1656494140625E-2</c:v>
                </c:pt>
                <c:pt idx="1537">
                  <c:v>4.2724609375E-2</c:v>
                </c:pt>
                <c:pt idx="1538">
                  <c:v>4.3792724609375E-2</c:v>
                </c:pt>
                <c:pt idx="1539">
                  <c:v>4.486083984375E-2</c:v>
                </c:pt>
                <c:pt idx="1540">
                  <c:v>4.5928955078125E-2</c:v>
                </c:pt>
                <c:pt idx="1541">
                  <c:v>4.69970703125E-2</c:v>
                </c:pt>
                <c:pt idx="1542">
                  <c:v>4.8065185546875E-2</c:v>
                </c:pt>
                <c:pt idx="1543">
                  <c:v>4.913330078125E-2</c:v>
                </c:pt>
                <c:pt idx="1544">
                  <c:v>5.0201416015625E-2</c:v>
                </c:pt>
              </c:numCache>
            </c:numRef>
          </c:xVal>
          <c:yVal>
            <c:numRef>
              <c:f>'[SPCE-LB.xlsx]Sheet1'!$M$2:$M$1546</c:f>
              <c:numCache>
                <c:formatCode>General</c:formatCode>
                <c:ptCount val="1545"/>
                <c:pt idx="0">
                  <c:v>2.50244140625E-3</c:v>
                </c:pt>
                <c:pt idx="1">
                  <c:v>-2.2247314453124997E-2</c:v>
                </c:pt>
                <c:pt idx="2">
                  <c:v>-3.6560058593749993E-2</c:v>
                </c:pt>
                <c:pt idx="3">
                  <c:v>-1.2982177734374999E-2</c:v>
                </c:pt>
                <c:pt idx="4">
                  <c:v>3.1158447265625E-2</c:v>
                </c:pt>
                <c:pt idx="5">
                  <c:v>8.4442138671875E-2</c:v>
                </c:pt>
                <c:pt idx="6">
                  <c:v>0.148193359375</c:v>
                </c:pt>
                <c:pt idx="7">
                  <c:v>0.218475341796875</c:v>
                </c:pt>
                <c:pt idx="8">
                  <c:v>0.28311157226562494</c:v>
                </c:pt>
                <c:pt idx="9">
                  <c:v>0.323516845703125</c:v>
                </c:pt>
                <c:pt idx="10">
                  <c:v>0.329498291015625</c:v>
                </c:pt>
                <c:pt idx="11">
                  <c:v>0.30450439453124994</c:v>
                </c:pt>
                <c:pt idx="12">
                  <c:v>0.2554931640625</c:v>
                </c:pt>
                <c:pt idx="13">
                  <c:v>0.221923828125</c:v>
                </c:pt>
                <c:pt idx="14">
                  <c:v>0.16339111328124997</c:v>
                </c:pt>
                <c:pt idx="15">
                  <c:v>0.102020263671875</c:v>
                </c:pt>
                <c:pt idx="16">
                  <c:v>6.1767578124999993E-2</c:v>
                </c:pt>
                <c:pt idx="17">
                  <c:v>4.11376953125E-2</c:v>
                </c:pt>
                <c:pt idx="18">
                  <c:v>7.281494140625E-2</c:v>
                </c:pt>
                <c:pt idx="19">
                  <c:v>0.112030029296875</c:v>
                </c:pt>
                <c:pt idx="20">
                  <c:v>0.16061401367187497</c:v>
                </c:pt>
                <c:pt idx="21">
                  <c:v>0.22772216796875</c:v>
                </c:pt>
                <c:pt idx="22">
                  <c:v>0.29595947265625</c:v>
                </c:pt>
                <c:pt idx="23">
                  <c:v>0.35174560546875</c:v>
                </c:pt>
                <c:pt idx="24">
                  <c:v>0.37527465820312494</c:v>
                </c:pt>
                <c:pt idx="25">
                  <c:v>0.373748779296875</c:v>
                </c:pt>
                <c:pt idx="26">
                  <c:v>0.339508056640625</c:v>
                </c:pt>
                <c:pt idx="27">
                  <c:v>0.2955322265625</c:v>
                </c:pt>
                <c:pt idx="28">
                  <c:v>0.24395751953124997</c:v>
                </c:pt>
                <c:pt idx="29">
                  <c:v>0.18408203125</c:v>
                </c:pt>
                <c:pt idx="30">
                  <c:v>0.12789916992187497</c:v>
                </c:pt>
                <c:pt idx="31">
                  <c:v>8.953857421875E-2</c:v>
                </c:pt>
                <c:pt idx="32">
                  <c:v>9.06982421875E-2</c:v>
                </c:pt>
                <c:pt idx="33">
                  <c:v>0.12219238281249999</c:v>
                </c:pt>
                <c:pt idx="34">
                  <c:v>0.16693115234375</c:v>
                </c:pt>
                <c:pt idx="35">
                  <c:v>0.21621704101562497</c:v>
                </c:pt>
                <c:pt idx="36">
                  <c:v>0.2816162109375</c:v>
                </c:pt>
                <c:pt idx="37">
                  <c:v>0.34112548828124994</c:v>
                </c:pt>
                <c:pt idx="38">
                  <c:v>0.391510009765625</c:v>
                </c:pt>
                <c:pt idx="39">
                  <c:v>0.41229248046875</c:v>
                </c:pt>
                <c:pt idx="40">
                  <c:v>0.39483642578125</c:v>
                </c:pt>
                <c:pt idx="41">
                  <c:v>0.3570556640625</c:v>
                </c:pt>
                <c:pt idx="42">
                  <c:v>0.30950927734375</c:v>
                </c:pt>
                <c:pt idx="43">
                  <c:v>0.256500244140625</c:v>
                </c:pt>
                <c:pt idx="44">
                  <c:v>0.195037841796875</c:v>
                </c:pt>
                <c:pt idx="45">
                  <c:v>0.140899658203125</c:v>
                </c:pt>
                <c:pt idx="46">
                  <c:v>0.112030029296875</c:v>
                </c:pt>
                <c:pt idx="47">
                  <c:v>0.116058349609375</c:v>
                </c:pt>
                <c:pt idx="48">
                  <c:v>0.154754638671875</c:v>
                </c:pt>
                <c:pt idx="49">
                  <c:v>0.205230712890625</c:v>
                </c:pt>
                <c:pt idx="50">
                  <c:v>0.2557373046875</c:v>
                </c:pt>
                <c:pt idx="51">
                  <c:v>0.31942749023437494</c:v>
                </c:pt>
                <c:pt idx="52">
                  <c:v>0.38442993164062494</c:v>
                </c:pt>
                <c:pt idx="53">
                  <c:v>0.42401123046875</c:v>
                </c:pt>
                <c:pt idx="54">
                  <c:v>0.43804931640624994</c:v>
                </c:pt>
                <c:pt idx="55">
                  <c:v>0.405364990234375</c:v>
                </c:pt>
                <c:pt idx="56">
                  <c:v>0.36352539062499994</c:v>
                </c:pt>
                <c:pt idx="57">
                  <c:v>0.317138671875</c:v>
                </c:pt>
                <c:pt idx="58">
                  <c:v>0.25970458984375</c:v>
                </c:pt>
                <c:pt idx="59">
                  <c:v>0.19970703124999997</c:v>
                </c:pt>
                <c:pt idx="60">
                  <c:v>0.15240478515625</c:v>
                </c:pt>
                <c:pt idx="61">
                  <c:v>0.128753662109375</c:v>
                </c:pt>
                <c:pt idx="62">
                  <c:v>0.14486694335937497</c:v>
                </c:pt>
                <c:pt idx="63">
                  <c:v>0.190582275390625</c:v>
                </c:pt>
                <c:pt idx="64">
                  <c:v>0.234527587890625</c:v>
                </c:pt>
                <c:pt idx="65">
                  <c:v>0.29541015625</c:v>
                </c:pt>
                <c:pt idx="66">
                  <c:v>0.36163330078125</c:v>
                </c:pt>
                <c:pt idx="67">
                  <c:v>0.423004150390625</c:v>
                </c:pt>
                <c:pt idx="68">
                  <c:v>0.44818115234375</c:v>
                </c:pt>
                <c:pt idx="69">
                  <c:v>0.450408935546875</c:v>
                </c:pt>
                <c:pt idx="70">
                  <c:v>0.41439819335937494</c:v>
                </c:pt>
                <c:pt idx="71">
                  <c:v>0.362335205078125</c:v>
                </c:pt>
                <c:pt idx="72">
                  <c:v>0.32244873046874994</c:v>
                </c:pt>
                <c:pt idx="73">
                  <c:v>0.252105712890625</c:v>
                </c:pt>
                <c:pt idx="74">
                  <c:v>0.20089721679687497</c:v>
                </c:pt>
                <c:pt idx="75">
                  <c:v>0.15692138671875</c:v>
                </c:pt>
                <c:pt idx="76">
                  <c:v>0.146484375</c:v>
                </c:pt>
                <c:pt idx="77">
                  <c:v>0.171905517578125</c:v>
                </c:pt>
                <c:pt idx="78">
                  <c:v>0.21740722656249997</c:v>
                </c:pt>
                <c:pt idx="79">
                  <c:v>0.26434326171875</c:v>
                </c:pt>
                <c:pt idx="80">
                  <c:v>0.32641601562499994</c:v>
                </c:pt>
                <c:pt idx="81">
                  <c:v>0.393310546875</c:v>
                </c:pt>
                <c:pt idx="82">
                  <c:v>0.436981201171875</c:v>
                </c:pt>
                <c:pt idx="83">
                  <c:v>0.46954345703124994</c:v>
                </c:pt>
                <c:pt idx="84">
                  <c:v>0.45440673828124994</c:v>
                </c:pt>
                <c:pt idx="85">
                  <c:v>0.412811279296875</c:v>
                </c:pt>
                <c:pt idx="86">
                  <c:v>0.36676025390625</c:v>
                </c:pt>
                <c:pt idx="87">
                  <c:v>0.317108154296875</c:v>
                </c:pt>
                <c:pt idx="88">
                  <c:v>0.25482177734375</c:v>
                </c:pt>
                <c:pt idx="89">
                  <c:v>0.19906616210937497</c:v>
                </c:pt>
                <c:pt idx="90">
                  <c:v>0.162750244140625</c:v>
                </c:pt>
                <c:pt idx="91">
                  <c:v>0.16595458984375</c:v>
                </c:pt>
                <c:pt idx="92">
                  <c:v>0.19927978515624997</c:v>
                </c:pt>
                <c:pt idx="93">
                  <c:v>0.249969482421875</c:v>
                </c:pt>
                <c:pt idx="94">
                  <c:v>0.29754638671875</c:v>
                </c:pt>
                <c:pt idx="95">
                  <c:v>0.36215209960937494</c:v>
                </c:pt>
                <c:pt idx="96">
                  <c:v>0.42535400390624994</c:v>
                </c:pt>
                <c:pt idx="97">
                  <c:v>0.464813232421875</c:v>
                </c:pt>
                <c:pt idx="98">
                  <c:v>0.47805786132812494</c:v>
                </c:pt>
                <c:pt idx="99">
                  <c:v>0.453857421875</c:v>
                </c:pt>
                <c:pt idx="100">
                  <c:v>0.408050537109375</c:v>
                </c:pt>
                <c:pt idx="101">
                  <c:v>0.37139892578125</c:v>
                </c:pt>
                <c:pt idx="102">
                  <c:v>0.311767578125</c:v>
                </c:pt>
                <c:pt idx="103">
                  <c:v>0.24560546875</c:v>
                </c:pt>
                <c:pt idx="104">
                  <c:v>0.19946289062499997</c:v>
                </c:pt>
                <c:pt idx="105">
                  <c:v>0.173309326171875</c:v>
                </c:pt>
                <c:pt idx="106">
                  <c:v>0.180816650390625</c:v>
                </c:pt>
                <c:pt idx="107">
                  <c:v>0.22406005859375</c:v>
                </c:pt>
                <c:pt idx="108">
                  <c:v>0.2677001953125</c:v>
                </c:pt>
                <c:pt idx="109">
                  <c:v>0.319366455078125</c:v>
                </c:pt>
                <c:pt idx="110">
                  <c:v>0.390716552734375</c:v>
                </c:pt>
                <c:pt idx="111">
                  <c:v>0.44863891601562494</c:v>
                </c:pt>
                <c:pt idx="112">
                  <c:v>0.483612060546875</c:v>
                </c:pt>
                <c:pt idx="113">
                  <c:v>0.48651123046874994</c:v>
                </c:pt>
                <c:pt idx="114">
                  <c:v>0.455169677734375</c:v>
                </c:pt>
                <c:pt idx="115">
                  <c:v>0.408538818359375</c:v>
                </c:pt>
                <c:pt idx="116">
                  <c:v>0.365966796875</c:v>
                </c:pt>
                <c:pt idx="117">
                  <c:v>0.30551147460937494</c:v>
                </c:pt>
                <c:pt idx="118">
                  <c:v>0.23922729492187503</c:v>
                </c:pt>
                <c:pt idx="119">
                  <c:v>0.196258544921875</c:v>
                </c:pt>
                <c:pt idx="120">
                  <c:v>0.18176269531249997</c:v>
                </c:pt>
                <c:pt idx="121">
                  <c:v>0.199371337890625</c:v>
                </c:pt>
                <c:pt idx="122">
                  <c:v>0.24700927734375003</c:v>
                </c:pt>
                <c:pt idx="123">
                  <c:v>0.28988647460937494</c:v>
                </c:pt>
                <c:pt idx="124">
                  <c:v>0.34735107421875</c:v>
                </c:pt>
                <c:pt idx="125">
                  <c:v>0.41137695312499994</c:v>
                </c:pt>
                <c:pt idx="126">
                  <c:v>0.468994140625</c:v>
                </c:pt>
                <c:pt idx="127">
                  <c:v>0.49615478515624994</c:v>
                </c:pt>
                <c:pt idx="128">
                  <c:v>0.48641967773437494</c:v>
                </c:pt>
                <c:pt idx="129">
                  <c:v>0.44244384765624994</c:v>
                </c:pt>
                <c:pt idx="130">
                  <c:v>0.40194702148437494</c:v>
                </c:pt>
                <c:pt idx="131">
                  <c:v>0.3555908203125</c:v>
                </c:pt>
                <c:pt idx="132">
                  <c:v>0.289794921875</c:v>
                </c:pt>
                <c:pt idx="133">
                  <c:v>0.227691650390625</c:v>
                </c:pt>
                <c:pt idx="134">
                  <c:v>0.192840576171875</c:v>
                </c:pt>
                <c:pt idx="135">
                  <c:v>0.192962646484375</c:v>
                </c:pt>
                <c:pt idx="136">
                  <c:v>0.21701049804687497</c:v>
                </c:pt>
                <c:pt idx="137">
                  <c:v>0.26675415039062494</c:v>
                </c:pt>
                <c:pt idx="138">
                  <c:v>0.31359863281249994</c:v>
                </c:pt>
                <c:pt idx="139">
                  <c:v>0.37652587890625</c:v>
                </c:pt>
                <c:pt idx="140">
                  <c:v>0.44598388671874994</c:v>
                </c:pt>
                <c:pt idx="141">
                  <c:v>0.485748291015625</c:v>
                </c:pt>
                <c:pt idx="142">
                  <c:v>0.503387451171875</c:v>
                </c:pt>
                <c:pt idx="143">
                  <c:v>0.481170654296875</c:v>
                </c:pt>
                <c:pt idx="144">
                  <c:v>0.44488525390624994</c:v>
                </c:pt>
                <c:pt idx="145">
                  <c:v>0.40142822265624994</c:v>
                </c:pt>
                <c:pt idx="146">
                  <c:v>0.34307861328125</c:v>
                </c:pt>
                <c:pt idx="147">
                  <c:v>0.27871704101562494</c:v>
                </c:pt>
                <c:pt idx="148">
                  <c:v>0.230255126953125</c:v>
                </c:pt>
                <c:pt idx="149">
                  <c:v>0.19528198242187497</c:v>
                </c:pt>
                <c:pt idx="150">
                  <c:v>0.2017822265625</c:v>
                </c:pt>
                <c:pt idx="151">
                  <c:v>0.24194335937499997</c:v>
                </c:pt>
                <c:pt idx="152">
                  <c:v>0.290985107421875</c:v>
                </c:pt>
                <c:pt idx="153">
                  <c:v>0.333282470703125</c:v>
                </c:pt>
                <c:pt idx="154">
                  <c:v>0.406280517578125</c:v>
                </c:pt>
                <c:pt idx="155">
                  <c:v>0.469482421875</c:v>
                </c:pt>
                <c:pt idx="156">
                  <c:v>0.51025390625</c:v>
                </c:pt>
                <c:pt idx="157">
                  <c:v>0.51092529296875</c:v>
                </c:pt>
                <c:pt idx="158">
                  <c:v>0.486175537109375</c:v>
                </c:pt>
                <c:pt idx="159">
                  <c:v>0.43688964843749994</c:v>
                </c:pt>
                <c:pt idx="160">
                  <c:v>0.39575195312499994</c:v>
                </c:pt>
                <c:pt idx="161">
                  <c:v>0.33770751953125</c:v>
                </c:pt>
                <c:pt idx="162">
                  <c:v>0.27191162109375</c:v>
                </c:pt>
                <c:pt idx="163">
                  <c:v>0.22976684570312497</c:v>
                </c:pt>
                <c:pt idx="164">
                  <c:v>0.20635986328125</c:v>
                </c:pt>
                <c:pt idx="165">
                  <c:v>0.22399902343749997</c:v>
                </c:pt>
                <c:pt idx="166">
                  <c:v>0.268524169921875</c:v>
                </c:pt>
                <c:pt idx="167">
                  <c:v>0.30667114257812494</c:v>
                </c:pt>
                <c:pt idx="168">
                  <c:v>0.365966796875</c:v>
                </c:pt>
                <c:pt idx="169">
                  <c:v>0.42962646484374994</c:v>
                </c:pt>
                <c:pt idx="170">
                  <c:v>0.48855590820312494</c:v>
                </c:pt>
                <c:pt idx="171">
                  <c:v>0.51974487304687489</c:v>
                </c:pt>
                <c:pt idx="172">
                  <c:v>0.51898193359375</c:v>
                </c:pt>
                <c:pt idx="173">
                  <c:v>0.48251342773437494</c:v>
                </c:pt>
                <c:pt idx="174">
                  <c:v>0.438140869140625</c:v>
                </c:pt>
                <c:pt idx="175">
                  <c:v>0.38519287109375</c:v>
                </c:pt>
                <c:pt idx="176">
                  <c:v>0.329864501953125</c:v>
                </c:pt>
                <c:pt idx="177">
                  <c:v>0.26824951171875</c:v>
                </c:pt>
                <c:pt idx="178">
                  <c:v>0.23300170898437497</c:v>
                </c:pt>
                <c:pt idx="179">
                  <c:v>0.21804809570312497</c:v>
                </c:pt>
                <c:pt idx="180">
                  <c:v>0.24200439453125</c:v>
                </c:pt>
                <c:pt idx="181">
                  <c:v>0.289337158203125</c:v>
                </c:pt>
                <c:pt idx="182">
                  <c:v>0.334075927734375</c:v>
                </c:pt>
                <c:pt idx="183">
                  <c:v>0.394287109375</c:v>
                </c:pt>
                <c:pt idx="184">
                  <c:v>0.46124267578124994</c:v>
                </c:pt>
                <c:pt idx="185">
                  <c:v>0.5113525390625</c:v>
                </c:pt>
                <c:pt idx="186">
                  <c:v>0.541015625</c:v>
                </c:pt>
                <c:pt idx="187">
                  <c:v>0.525604248046875</c:v>
                </c:pt>
                <c:pt idx="188">
                  <c:v>0.48559570312499994</c:v>
                </c:pt>
                <c:pt idx="189">
                  <c:v>0.438507080078125</c:v>
                </c:pt>
                <c:pt idx="190">
                  <c:v>0.38519287109375</c:v>
                </c:pt>
                <c:pt idx="191">
                  <c:v>0.322418212890625</c:v>
                </c:pt>
                <c:pt idx="192">
                  <c:v>0.270751953125</c:v>
                </c:pt>
                <c:pt idx="193">
                  <c:v>0.237701416015625</c:v>
                </c:pt>
                <c:pt idx="194">
                  <c:v>0.24114990234374997</c:v>
                </c:pt>
                <c:pt idx="195">
                  <c:v>0.270751953125</c:v>
                </c:pt>
                <c:pt idx="196">
                  <c:v>0.322052001953125</c:v>
                </c:pt>
                <c:pt idx="197">
                  <c:v>0.373443603515625</c:v>
                </c:pt>
                <c:pt idx="198">
                  <c:v>0.44061279296875</c:v>
                </c:pt>
                <c:pt idx="199">
                  <c:v>0.50146484375</c:v>
                </c:pt>
                <c:pt idx="200">
                  <c:v>0.54367065429687489</c:v>
                </c:pt>
                <c:pt idx="201">
                  <c:v>0.55950927734375</c:v>
                </c:pt>
                <c:pt idx="202">
                  <c:v>0.529541015625</c:v>
                </c:pt>
                <c:pt idx="203">
                  <c:v>0.49053955078124994</c:v>
                </c:pt>
                <c:pt idx="204">
                  <c:v>0.4498291015625</c:v>
                </c:pt>
                <c:pt idx="205">
                  <c:v>0.381317138671875</c:v>
                </c:pt>
                <c:pt idx="206">
                  <c:v>0.325714111328125</c:v>
                </c:pt>
                <c:pt idx="207">
                  <c:v>0.28497314453124994</c:v>
                </c:pt>
                <c:pt idx="208">
                  <c:v>0.253753662109375</c:v>
                </c:pt>
                <c:pt idx="209">
                  <c:v>0.26470947265625</c:v>
                </c:pt>
                <c:pt idx="210">
                  <c:v>0.307159423828125</c:v>
                </c:pt>
                <c:pt idx="211">
                  <c:v>0.35772705078125</c:v>
                </c:pt>
                <c:pt idx="212">
                  <c:v>0.406829833984375</c:v>
                </c:pt>
                <c:pt idx="213">
                  <c:v>0.472747802734375</c:v>
                </c:pt>
                <c:pt idx="214">
                  <c:v>0.536651611328125</c:v>
                </c:pt>
                <c:pt idx="215">
                  <c:v>0.57363891601562489</c:v>
                </c:pt>
                <c:pt idx="216">
                  <c:v>0.577117919921875</c:v>
                </c:pt>
                <c:pt idx="217">
                  <c:v>0.54559326171874989</c:v>
                </c:pt>
                <c:pt idx="218">
                  <c:v>0.49993896484375</c:v>
                </c:pt>
                <c:pt idx="219">
                  <c:v>0.4605712890625</c:v>
                </c:pt>
                <c:pt idx="220">
                  <c:v>0.40264892578125</c:v>
                </c:pt>
                <c:pt idx="221">
                  <c:v>0.34185791015625</c:v>
                </c:pt>
                <c:pt idx="222">
                  <c:v>0.30316162109375</c:v>
                </c:pt>
                <c:pt idx="223">
                  <c:v>0.293060302734375</c:v>
                </c:pt>
                <c:pt idx="224">
                  <c:v>0.31228637695312494</c:v>
                </c:pt>
                <c:pt idx="225">
                  <c:v>0.354827880859375</c:v>
                </c:pt>
                <c:pt idx="226">
                  <c:v>0.400115966796875</c:v>
                </c:pt>
                <c:pt idx="227">
                  <c:v>0.45733642578125</c:v>
                </c:pt>
                <c:pt idx="228">
                  <c:v>0.529632568359375</c:v>
                </c:pt>
                <c:pt idx="229">
                  <c:v>0.583831787109375</c:v>
                </c:pt>
                <c:pt idx="230">
                  <c:v>0.61163330078125</c:v>
                </c:pt>
                <c:pt idx="231">
                  <c:v>0.594482421875</c:v>
                </c:pt>
                <c:pt idx="232">
                  <c:v>0.55694580078125</c:v>
                </c:pt>
                <c:pt idx="233">
                  <c:v>0.51666259765625</c:v>
                </c:pt>
                <c:pt idx="234">
                  <c:v>0.462646484375</c:v>
                </c:pt>
                <c:pt idx="235">
                  <c:v>0.4058837890625</c:v>
                </c:pt>
                <c:pt idx="236">
                  <c:v>0.35308837890624994</c:v>
                </c:pt>
                <c:pt idx="237">
                  <c:v>0.32196044921875</c:v>
                </c:pt>
                <c:pt idx="238">
                  <c:v>0.3277587890625</c:v>
                </c:pt>
                <c:pt idx="239">
                  <c:v>0.35552978515624994</c:v>
                </c:pt>
                <c:pt idx="240">
                  <c:v>0.40640258789062494</c:v>
                </c:pt>
                <c:pt idx="241">
                  <c:v>0.458099365234375</c:v>
                </c:pt>
                <c:pt idx="242">
                  <c:v>0.51647949218749989</c:v>
                </c:pt>
                <c:pt idx="243">
                  <c:v>0.585052490234375</c:v>
                </c:pt>
                <c:pt idx="244">
                  <c:v>0.63705444335937489</c:v>
                </c:pt>
                <c:pt idx="245">
                  <c:v>0.64849853515624989</c:v>
                </c:pt>
                <c:pt idx="246">
                  <c:v>0.631103515625</c:v>
                </c:pt>
                <c:pt idx="247">
                  <c:v>0.589599609375</c:v>
                </c:pt>
                <c:pt idx="248">
                  <c:v>0.55236816406249989</c:v>
                </c:pt>
                <c:pt idx="249">
                  <c:v>0.48736572265624994</c:v>
                </c:pt>
                <c:pt idx="250">
                  <c:v>0.42816162109374994</c:v>
                </c:pt>
                <c:pt idx="251">
                  <c:v>0.39031982421875</c:v>
                </c:pt>
                <c:pt idx="252">
                  <c:v>0.36773681640625</c:v>
                </c:pt>
                <c:pt idx="253">
                  <c:v>0.37902832031249994</c:v>
                </c:pt>
                <c:pt idx="254">
                  <c:v>0.4190673828125</c:v>
                </c:pt>
                <c:pt idx="255">
                  <c:v>0.46874999999999994</c:v>
                </c:pt>
                <c:pt idx="256">
                  <c:v>0.52218627929687489</c:v>
                </c:pt>
                <c:pt idx="257">
                  <c:v>0.591064453125</c:v>
                </c:pt>
                <c:pt idx="258">
                  <c:v>0.6497802734375</c:v>
                </c:pt>
                <c:pt idx="259">
                  <c:v>0.6890869140625</c:v>
                </c:pt>
                <c:pt idx="260">
                  <c:v>0.69519042968749989</c:v>
                </c:pt>
                <c:pt idx="261">
                  <c:v>0.66802978515625</c:v>
                </c:pt>
                <c:pt idx="262">
                  <c:v>0.63018798828125</c:v>
                </c:pt>
                <c:pt idx="263">
                  <c:v>0.5828857421875</c:v>
                </c:pt>
                <c:pt idx="264">
                  <c:v>0.526123046875</c:v>
                </c:pt>
                <c:pt idx="265">
                  <c:v>0.4754638671875</c:v>
                </c:pt>
                <c:pt idx="266">
                  <c:v>0.4351806640625</c:v>
                </c:pt>
                <c:pt idx="267">
                  <c:v>0.42327880859374994</c:v>
                </c:pt>
                <c:pt idx="268">
                  <c:v>0.45043945312499994</c:v>
                </c:pt>
                <c:pt idx="269">
                  <c:v>0.49407958984375</c:v>
                </c:pt>
                <c:pt idx="270">
                  <c:v>0.534820556640625</c:v>
                </c:pt>
                <c:pt idx="271">
                  <c:v>0.59005737304687489</c:v>
                </c:pt>
                <c:pt idx="272">
                  <c:v>0.65780639648437489</c:v>
                </c:pt>
                <c:pt idx="273">
                  <c:v>0.72174072265624989</c:v>
                </c:pt>
                <c:pt idx="274">
                  <c:v>0.75714111328125</c:v>
                </c:pt>
                <c:pt idx="275">
                  <c:v>0.7464599609375</c:v>
                </c:pt>
                <c:pt idx="276">
                  <c:v>0.71136474609374989</c:v>
                </c:pt>
                <c:pt idx="277">
                  <c:v>0.6683349609375</c:v>
                </c:pt>
                <c:pt idx="278">
                  <c:v>0.62774658203124989</c:v>
                </c:pt>
                <c:pt idx="279">
                  <c:v>0.56884765625</c:v>
                </c:pt>
                <c:pt idx="280">
                  <c:v>0.51544189453125</c:v>
                </c:pt>
                <c:pt idx="281">
                  <c:v>0.48217773437499994</c:v>
                </c:pt>
                <c:pt idx="282">
                  <c:v>0.48706054687499994</c:v>
                </c:pt>
                <c:pt idx="283">
                  <c:v>0.52154541015624989</c:v>
                </c:pt>
                <c:pt idx="284">
                  <c:v>0.57067871093749989</c:v>
                </c:pt>
                <c:pt idx="285">
                  <c:v>0.6134033203125</c:v>
                </c:pt>
                <c:pt idx="286">
                  <c:v>0.6842041015625</c:v>
                </c:pt>
                <c:pt idx="287">
                  <c:v>0.7489013671875</c:v>
                </c:pt>
                <c:pt idx="288">
                  <c:v>0.7965087890625</c:v>
                </c:pt>
                <c:pt idx="289">
                  <c:v>0.8184814453125</c:v>
                </c:pt>
                <c:pt idx="290">
                  <c:v>0.809326171875</c:v>
                </c:pt>
                <c:pt idx="291">
                  <c:v>0.76843261718749989</c:v>
                </c:pt>
                <c:pt idx="292">
                  <c:v>0.73089599609375</c:v>
                </c:pt>
                <c:pt idx="293">
                  <c:v>0.6787109375</c:v>
                </c:pt>
                <c:pt idx="294">
                  <c:v>0.6195068359375</c:v>
                </c:pt>
                <c:pt idx="295">
                  <c:v>0.57830810546874989</c:v>
                </c:pt>
                <c:pt idx="296">
                  <c:v>0.550537109375</c:v>
                </c:pt>
                <c:pt idx="297">
                  <c:v>0.56030273437499989</c:v>
                </c:pt>
                <c:pt idx="298">
                  <c:v>0.60516357421875</c:v>
                </c:pt>
                <c:pt idx="299">
                  <c:v>0.65185546875</c:v>
                </c:pt>
                <c:pt idx="300">
                  <c:v>0.70404052734375</c:v>
                </c:pt>
                <c:pt idx="301">
                  <c:v>0.77484130859375</c:v>
                </c:pt>
                <c:pt idx="302">
                  <c:v>0.84197998046875</c:v>
                </c:pt>
                <c:pt idx="303">
                  <c:v>0.88348388671875</c:v>
                </c:pt>
                <c:pt idx="304">
                  <c:v>0.89538574218749989</c:v>
                </c:pt>
                <c:pt idx="305">
                  <c:v>0.86669921874999989</c:v>
                </c:pt>
                <c:pt idx="306">
                  <c:v>0.82763671875</c:v>
                </c:pt>
                <c:pt idx="307">
                  <c:v>0.79406738281249989</c:v>
                </c:pt>
                <c:pt idx="308">
                  <c:v>0.73486328124999989</c:v>
                </c:pt>
                <c:pt idx="309">
                  <c:v>0.6805419921875</c:v>
                </c:pt>
                <c:pt idx="310">
                  <c:v>0.6396484375</c:v>
                </c:pt>
                <c:pt idx="311">
                  <c:v>0.62469482421875</c:v>
                </c:pt>
                <c:pt idx="312">
                  <c:v>0.6500244140625</c:v>
                </c:pt>
                <c:pt idx="313">
                  <c:v>0.69488525390625</c:v>
                </c:pt>
                <c:pt idx="314">
                  <c:v>0.74554443359375</c:v>
                </c:pt>
                <c:pt idx="315">
                  <c:v>0.80352783203125</c:v>
                </c:pt>
                <c:pt idx="316">
                  <c:v>0.87310791015625</c:v>
                </c:pt>
                <c:pt idx="317">
                  <c:v>0.93353271484375</c:v>
                </c:pt>
                <c:pt idx="318">
                  <c:v>0.97259521484374989</c:v>
                </c:pt>
                <c:pt idx="319">
                  <c:v>0.96954345703125</c:v>
                </c:pt>
                <c:pt idx="320">
                  <c:v>0.93688964843749989</c:v>
                </c:pt>
                <c:pt idx="321">
                  <c:v>0.89874267578124989</c:v>
                </c:pt>
                <c:pt idx="322">
                  <c:v>0.85845947265625</c:v>
                </c:pt>
                <c:pt idx="323">
                  <c:v>0.80291748046875</c:v>
                </c:pt>
                <c:pt idx="324">
                  <c:v>0.74859619140625</c:v>
                </c:pt>
                <c:pt idx="325">
                  <c:v>0.72296142578125</c:v>
                </c:pt>
                <c:pt idx="326">
                  <c:v>0.71655273437499989</c:v>
                </c:pt>
                <c:pt idx="327">
                  <c:v>0.74188232421875</c:v>
                </c:pt>
                <c:pt idx="328">
                  <c:v>0.79315185546875</c:v>
                </c:pt>
                <c:pt idx="329">
                  <c:v>0.84564208984375</c:v>
                </c:pt>
                <c:pt idx="330">
                  <c:v>0.91766357421875</c:v>
                </c:pt>
                <c:pt idx="331">
                  <c:v>0.9820556640625</c:v>
                </c:pt>
                <c:pt idx="332">
                  <c:v>1.0321044921874998</c:v>
                </c:pt>
                <c:pt idx="333">
                  <c:v>1.0577392578125</c:v>
                </c:pt>
                <c:pt idx="334">
                  <c:v>1.05255126953125</c:v>
                </c:pt>
                <c:pt idx="335">
                  <c:v>1.0211181640625</c:v>
                </c:pt>
                <c:pt idx="336">
                  <c:v>0.98541259765625</c:v>
                </c:pt>
                <c:pt idx="337">
                  <c:v>0.93902587890625</c:v>
                </c:pt>
                <c:pt idx="338">
                  <c:v>0.88226318359375</c:v>
                </c:pt>
                <c:pt idx="339">
                  <c:v>0.83984375</c:v>
                </c:pt>
                <c:pt idx="340">
                  <c:v>0.8087158203125</c:v>
                </c:pt>
                <c:pt idx="341">
                  <c:v>0.811767578125</c:v>
                </c:pt>
                <c:pt idx="342">
                  <c:v>0.853271484375</c:v>
                </c:pt>
                <c:pt idx="343">
                  <c:v>0.9027099609375</c:v>
                </c:pt>
                <c:pt idx="344">
                  <c:v>0.950927734375</c:v>
                </c:pt>
                <c:pt idx="345">
                  <c:v>1.01165771484375</c:v>
                </c:pt>
                <c:pt idx="346">
                  <c:v>1.08245849609375</c:v>
                </c:pt>
                <c:pt idx="347">
                  <c:v>1.1282348632812498</c:v>
                </c:pt>
                <c:pt idx="348">
                  <c:v>1.14593505859375</c:v>
                </c:pt>
                <c:pt idx="349">
                  <c:v>1.1279296875</c:v>
                </c:pt>
                <c:pt idx="350">
                  <c:v>1.09130859375</c:v>
                </c:pt>
                <c:pt idx="351">
                  <c:v>1.0528564453124998</c:v>
                </c:pt>
                <c:pt idx="352">
                  <c:v>1.0009765624999998</c:v>
                </c:pt>
                <c:pt idx="353">
                  <c:v>0.94329833984375</c:v>
                </c:pt>
                <c:pt idx="354">
                  <c:v>0.906982421875</c:v>
                </c:pt>
                <c:pt idx="355">
                  <c:v>0.89019775390624989</c:v>
                </c:pt>
                <c:pt idx="356">
                  <c:v>0.90484619140625</c:v>
                </c:pt>
                <c:pt idx="357">
                  <c:v>0.946044921875</c:v>
                </c:pt>
                <c:pt idx="358">
                  <c:v>0.9930419921875</c:v>
                </c:pt>
                <c:pt idx="359">
                  <c:v>1.05255126953125</c:v>
                </c:pt>
                <c:pt idx="360">
                  <c:v>1.12579345703125</c:v>
                </c:pt>
                <c:pt idx="361">
                  <c:v>1.1862182617187498</c:v>
                </c:pt>
                <c:pt idx="362">
                  <c:v>1.2286376953125</c:v>
                </c:pt>
                <c:pt idx="363">
                  <c:v>1.23321533203125</c:v>
                </c:pt>
                <c:pt idx="364">
                  <c:v>1.2109375</c:v>
                </c:pt>
                <c:pt idx="365">
                  <c:v>1.17401123046875</c:v>
                </c:pt>
                <c:pt idx="366">
                  <c:v>1.13525390625</c:v>
                </c:pt>
                <c:pt idx="367">
                  <c:v>1.0763549804687498</c:v>
                </c:pt>
                <c:pt idx="368">
                  <c:v>1.03302001953125</c:v>
                </c:pt>
                <c:pt idx="369">
                  <c:v>1.00189208984375</c:v>
                </c:pt>
                <c:pt idx="370">
                  <c:v>0.987548828125</c:v>
                </c:pt>
                <c:pt idx="371">
                  <c:v>1.01226806640625</c:v>
                </c:pt>
                <c:pt idx="372">
                  <c:v>1.06475830078125</c:v>
                </c:pt>
                <c:pt idx="373">
                  <c:v>1.11480712890625</c:v>
                </c:pt>
                <c:pt idx="374">
                  <c:v>1.1773681640624998</c:v>
                </c:pt>
                <c:pt idx="375">
                  <c:v>1.2506103515624998</c:v>
                </c:pt>
                <c:pt idx="376">
                  <c:v>1.31256103515625</c:v>
                </c:pt>
                <c:pt idx="377">
                  <c:v>1.3470458984375</c:v>
                </c:pt>
                <c:pt idx="378">
                  <c:v>1.3482666015625</c:v>
                </c:pt>
                <c:pt idx="379">
                  <c:v>1.31134033203125</c:v>
                </c:pt>
                <c:pt idx="380">
                  <c:v>1.2719726562499998</c:v>
                </c:pt>
                <c:pt idx="381">
                  <c:v>1.239013671875</c:v>
                </c:pt>
                <c:pt idx="382">
                  <c:v>1.201171875</c:v>
                </c:pt>
                <c:pt idx="383">
                  <c:v>1.14715576171875</c:v>
                </c:pt>
                <c:pt idx="384">
                  <c:v>1.1212158203124998</c:v>
                </c:pt>
                <c:pt idx="385">
                  <c:v>1.1285400390625</c:v>
                </c:pt>
                <c:pt idx="386">
                  <c:v>1.17156982421875</c:v>
                </c:pt>
                <c:pt idx="387">
                  <c:v>1.21856689453125</c:v>
                </c:pt>
                <c:pt idx="388">
                  <c:v>1.2677001953125</c:v>
                </c:pt>
                <c:pt idx="389">
                  <c:v>1.33880615234375</c:v>
                </c:pt>
                <c:pt idx="390">
                  <c:v>1.4117431640624998</c:v>
                </c:pt>
                <c:pt idx="391">
                  <c:v>1.46453857421875</c:v>
                </c:pt>
                <c:pt idx="392">
                  <c:v>1.49566650390625</c:v>
                </c:pt>
                <c:pt idx="393">
                  <c:v>1.4871215820312498</c:v>
                </c:pt>
                <c:pt idx="394">
                  <c:v>1.4538574218749998</c:v>
                </c:pt>
                <c:pt idx="395">
                  <c:v>1.429443359375</c:v>
                </c:pt>
                <c:pt idx="396">
                  <c:v>1.3787841796875</c:v>
                </c:pt>
                <c:pt idx="397">
                  <c:v>1.3311767578125</c:v>
                </c:pt>
                <c:pt idx="398">
                  <c:v>1.28570556640625</c:v>
                </c:pt>
                <c:pt idx="399">
                  <c:v>1.26068115234375</c:v>
                </c:pt>
                <c:pt idx="400">
                  <c:v>1.2774658203125</c:v>
                </c:pt>
                <c:pt idx="401">
                  <c:v>1.322021484375</c:v>
                </c:pt>
                <c:pt idx="402">
                  <c:v>1.3763427734375</c:v>
                </c:pt>
                <c:pt idx="403">
                  <c:v>1.42852783203125</c:v>
                </c:pt>
                <c:pt idx="404">
                  <c:v>1.49932861328125</c:v>
                </c:pt>
                <c:pt idx="405">
                  <c:v>1.571044921875</c:v>
                </c:pt>
                <c:pt idx="406">
                  <c:v>1.62506103515625</c:v>
                </c:pt>
                <c:pt idx="407">
                  <c:v>1.6455078124999998</c:v>
                </c:pt>
                <c:pt idx="408">
                  <c:v>1.6268920898437498</c:v>
                </c:pt>
                <c:pt idx="409">
                  <c:v>1.5985107421874998</c:v>
                </c:pt>
                <c:pt idx="410">
                  <c:v>1.5701293945312498</c:v>
                </c:pt>
                <c:pt idx="411">
                  <c:v>1.5252685546875</c:v>
                </c:pt>
                <c:pt idx="412">
                  <c:v>1.47216796875</c:v>
                </c:pt>
                <c:pt idx="413">
                  <c:v>1.4346313476562498</c:v>
                </c:pt>
                <c:pt idx="414">
                  <c:v>1.4263916015625</c:v>
                </c:pt>
                <c:pt idx="415">
                  <c:v>1.4483642578124998</c:v>
                </c:pt>
                <c:pt idx="416">
                  <c:v>1.4953613281249998</c:v>
                </c:pt>
                <c:pt idx="417">
                  <c:v>1.5582275390624998</c:v>
                </c:pt>
                <c:pt idx="418">
                  <c:v>1.6116333007812498</c:v>
                </c:pt>
                <c:pt idx="419">
                  <c:v>1.689453125</c:v>
                </c:pt>
                <c:pt idx="420">
                  <c:v>1.7630004882812498</c:v>
                </c:pt>
                <c:pt idx="421">
                  <c:v>1.805419921875</c:v>
                </c:pt>
                <c:pt idx="422">
                  <c:v>1.8121337890624998</c:v>
                </c:pt>
                <c:pt idx="423">
                  <c:v>1.793212890625</c:v>
                </c:pt>
                <c:pt idx="424">
                  <c:v>1.7623901367187498</c:v>
                </c:pt>
                <c:pt idx="425">
                  <c:v>1.73431396484375</c:v>
                </c:pt>
                <c:pt idx="426">
                  <c:v>1.6864013671875</c:v>
                </c:pt>
                <c:pt idx="427">
                  <c:v>1.6406249999999998</c:v>
                </c:pt>
                <c:pt idx="428">
                  <c:v>1.617431640625</c:v>
                </c:pt>
                <c:pt idx="429">
                  <c:v>1.6061401367187498</c:v>
                </c:pt>
                <c:pt idx="430">
                  <c:v>1.63909912109375</c:v>
                </c:pt>
                <c:pt idx="431">
                  <c:v>1.69403076171875</c:v>
                </c:pt>
                <c:pt idx="432">
                  <c:v>1.7486572265625</c:v>
                </c:pt>
                <c:pt idx="433">
                  <c:v>1.81640625</c:v>
                </c:pt>
                <c:pt idx="434">
                  <c:v>1.89117431640625</c:v>
                </c:pt>
                <c:pt idx="435">
                  <c:v>1.95526123046875</c:v>
                </c:pt>
                <c:pt idx="436">
                  <c:v>1.9927978515625</c:v>
                </c:pt>
                <c:pt idx="437">
                  <c:v>1.9943237304687498</c:v>
                </c:pt>
                <c:pt idx="438">
                  <c:v>1.9677734374999998</c:v>
                </c:pt>
                <c:pt idx="439">
                  <c:v>1.93328857421875</c:v>
                </c:pt>
                <c:pt idx="440">
                  <c:v>1.9055175781249998</c:v>
                </c:pt>
                <c:pt idx="441">
                  <c:v>1.85546875</c:v>
                </c:pt>
                <c:pt idx="442">
                  <c:v>1.8133544921875</c:v>
                </c:pt>
                <c:pt idx="443">
                  <c:v>1.79168701171875</c:v>
                </c:pt>
                <c:pt idx="444">
                  <c:v>1.79779052734375</c:v>
                </c:pt>
                <c:pt idx="445">
                  <c:v>1.84478759765625</c:v>
                </c:pt>
                <c:pt idx="446">
                  <c:v>1.9027709960937498</c:v>
                </c:pt>
                <c:pt idx="447">
                  <c:v>1.9561767578124998</c:v>
                </c:pt>
                <c:pt idx="448">
                  <c:v>2.0315551757812496</c:v>
                </c:pt>
                <c:pt idx="449">
                  <c:v>2.103271484375</c:v>
                </c:pt>
                <c:pt idx="450">
                  <c:v>2.16552734375</c:v>
                </c:pt>
                <c:pt idx="451">
                  <c:v>2.19390869140625</c:v>
                </c:pt>
                <c:pt idx="452">
                  <c:v>2.18597412109375</c:v>
                </c:pt>
                <c:pt idx="453">
                  <c:v>2.1630859375</c:v>
                </c:pt>
                <c:pt idx="454">
                  <c:v>2.1319580078124996</c:v>
                </c:pt>
                <c:pt idx="455">
                  <c:v>2.09136962890625</c:v>
                </c:pt>
                <c:pt idx="456">
                  <c:v>2.0446777343749996</c:v>
                </c:pt>
                <c:pt idx="457">
                  <c:v>2.00653076171875</c:v>
                </c:pt>
                <c:pt idx="458">
                  <c:v>1.9891357421875</c:v>
                </c:pt>
                <c:pt idx="459">
                  <c:v>2.0062255859375</c:v>
                </c:pt>
                <c:pt idx="460">
                  <c:v>2.0550537109375</c:v>
                </c:pt>
                <c:pt idx="461">
                  <c:v>2.11822509765625</c:v>
                </c:pt>
                <c:pt idx="462">
                  <c:v>2.18170166015625</c:v>
                </c:pt>
                <c:pt idx="463">
                  <c:v>2.257080078125</c:v>
                </c:pt>
                <c:pt idx="464">
                  <c:v>2.32513427734375</c:v>
                </c:pt>
                <c:pt idx="465">
                  <c:v>2.3745727539062496</c:v>
                </c:pt>
                <c:pt idx="466">
                  <c:v>2.3962402343749996</c:v>
                </c:pt>
                <c:pt idx="467">
                  <c:v>2.39044189453125</c:v>
                </c:pt>
                <c:pt idx="468">
                  <c:v>2.35504150390625</c:v>
                </c:pt>
                <c:pt idx="469">
                  <c:v>2.32940673828125</c:v>
                </c:pt>
                <c:pt idx="470">
                  <c:v>2.28424072265625</c:v>
                </c:pt>
                <c:pt idx="471">
                  <c:v>2.24578857421875</c:v>
                </c:pt>
                <c:pt idx="472">
                  <c:v>2.216796875</c:v>
                </c:pt>
                <c:pt idx="473">
                  <c:v>2.2018432617187496</c:v>
                </c:pt>
                <c:pt idx="474">
                  <c:v>2.2265625</c:v>
                </c:pt>
                <c:pt idx="475">
                  <c:v>2.27996826171875</c:v>
                </c:pt>
                <c:pt idx="476">
                  <c:v>2.3318481445312496</c:v>
                </c:pt>
                <c:pt idx="477">
                  <c:v>2.39898681640625</c:v>
                </c:pt>
                <c:pt idx="478">
                  <c:v>2.47802734375</c:v>
                </c:pt>
                <c:pt idx="479">
                  <c:v>2.54364013671875</c:v>
                </c:pt>
                <c:pt idx="480">
                  <c:v>2.5952148437499996</c:v>
                </c:pt>
                <c:pt idx="481">
                  <c:v>2.6116943359374996</c:v>
                </c:pt>
                <c:pt idx="482">
                  <c:v>2.5982666015625</c:v>
                </c:pt>
                <c:pt idx="483">
                  <c:v>2.56591796875</c:v>
                </c:pt>
                <c:pt idx="484">
                  <c:v>2.54119873046875</c:v>
                </c:pt>
                <c:pt idx="485">
                  <c:v>2.498779296875</c:v>
                </c:pt>
                <c:pt idx="486">
                  <c:v>2.4591064453125</c:v>
                </c:pt>
                <c:pt idx="487">
                  <c:v>2.4291992187499996</c:v>
                </c:pt>
                <c:pt idx="488">
                  <c:v>2.4322509765625</c:v>
                </c:pt>
                <c:pt idx="489">
                  <c:v>2.46917724609375</c:v>
                </c:pt>
                <c:pt idx="490">
                  <c:v>2.529296875</c:v>
                </c:pt>
                <c:pt idx="491">
                  <c:v>2.57965087890625</c:v>
                </c:pt>
                <c:pt idx="492">
                  <c:v>2.6553344726562496</c:v>
                </c:pt>
                <c:pt idx="493">
                  <c:v>2.7337646484375</c:v>
                </c:pt>
                <c:pt idx="494">
                  <c:v>2.80426025390625</c:v>
                </c:pt>
                <c:pt idx="495">
                  <c:v>2.85125732421875</c:v>
                </c:pt>
                <c:pt idx="496">
                  <c:v>2.85797119140625</c:v>
                </c:pt>
                <c:pt idx="497">
                  <c:v>2.8378295898437496</c:v>
                </c:pt>
                <c:pt idx="498">
                  <c:v>2.81494140625</c:v>
                </c:pt>
                <c:pt idx="499">
                  <c:v>2.7896118164062496</c:v>
                </c:pt>
                <c:pt idx="500">
                  <c:v>2.744140625</c:v>
                </c:pt>
                <c:pt idx="501">
                  <c:v>2.70477294921875</c:v>
                </c:pt>
                <c:pt idx="502">
                  <c:v>2.6904296875</c:v>
                </c:pt>
                <c:pt idx="503">
                  <c:v>2.70263671875</c:v>
                </c:pt>
                <c:pt idx="504">
                  <c:v>2.7502441406249996</c:v>
                </c:pt>
                <c:pt idx="505">
                  <c:v>2.80731201171875</c:v>
                </c:pt>
                <c:pt idx="506">
                  <c:v>2.8671264648437496</c:v>
                </c:pt>
                <c:pt idx="507">
                  <c:v>2.9510498046875</c:v>
                </c:pt>
                <c:pt idx="508">
                  <c:v>3.0279541015624996</c:v>
                </c:pt>
                <c:pt idx="509">
                  <c:v>3.08929443359375</c:v>
                </c:pt>
                <c:pt idx="510">
                  <c:v>3.1271362304687496</c:v>
                </c:pt>
                <c:pt idx="511">
                  <c:v>3.1262207031249996</c:v>
                </c:pt>
                <c:pt idx="512">
                  <c:v>3.11492919921875</c:v>
                </c:pt>
                <c:pt idx="513">
                  <c:v>3.0944824218749996</c:v>
                </c:pt>
                <c:pt idx="514">
                  <c:v>3.06549072265625</c:v>
                </c:pt>
                <c:pt idx="515">
                  <c:v>3.02734375</c:v>
                </c:pt>
                <c:pt idx="516">
                  <c:v>2.99652099609375</c:v>
                </c:pt>
                <c:pt idx="517">
                  <c:v>2.98675537109375</c:v>
                </c:pt>
                <c:pt idx="518">
                  <c:v>3.0191040039062496</c:v>
                </c:pt>
                <c:pt idx="519">
                  <c:v>3.0737304687499996</c:v>
                </c:pt>
                <c:pt idx="520">
                  <c:v>3.13629150390625</c:v>
                </c:pt>
                <c:pt idx="521">
                  <c:v>3.2086181640625</c:v>
                </c:pt>
                <c:pt idx="522">
                  <c:v>3.294677734375</c:v>
                </c:pt>
                <c:pt idx="523">
                  <c:v>3.3828735351562496</c:v>
                </c:pt>
                <c:pt idx="524">
                  <c:v>3.4478759765625</c:v>
                </c:pt>
                <c:pt idx="525">
                  <c:v>3.4820556640625</c:v>
                </c:pt>
                <c:pt idx="526">
                  <c:v>3.47869873046875</c:v>
                </c:pt>
                <c:pt idx="527">
                  <c:v>3.4686279296875</c:v>
                </c:pt>
                <c:pt idx="528">
                  <c:v>3.45794677734375</c:v>
                </c:pt>
                <c:pt idx="529">
                  <c:v>3.41827392578125</c:v>
                </c:pt>
                <c:pt idx="530">
                  <c:v>3.389892578125</c:v>
                </c:pt>
                <c:pt idx="531">
                  <c:v>3.3786010742187496</c:v>
                </c:pt>
                <c:pt idx="532">
                  <c:v>3.37890625</c:v>
                </c:pt>
                <c:pt idx="533">
                  <c:v>3.42071533203125</c:v>
                </c:pt>
                <c:pt idx="534">
                  <c:v>3.4881591796875</c:v>
                </c:pt>
                <c:pt idx="535">
                  <c:v>3.5565185546874996</c:v>
                </c:pt>
                <c:pt idx="536">
                  <c:v>3.6395263671874996</c:v>
                </c:pt>
                <c:pt idx="537">
                  <c:v>3.7368774414062496</c:v>
                </c:pt>
                <c:pt idx="538">
                  <c:v>3.81988525390625</c:v>
                </c:pt>
                <c:pt idx="539">
                  <c:v>3.88153076171875</c:v>
                </c:pt>
                <c:pt idx="540">
                  <c:v>3.92059326171875</c:v>
                </c:pt>
                <c:pt idx="541">
                  <c:v>3.9218139648437496</c:v>
                </c:pt>
                <c:pt idx="542">
                  <c:v>3.9059448242187496</c:v>
                </c:pt>
                <c:pt idx="543">
                  <c:v>3.9080810546875</c:v>
                </c:pt>
                <c:pt idx="544">
                  <c:v>3.8888549804687496</c:v>
                </c:pt>
                <c:pt idx="545">
                  <c:v>3.87481689453125</c:v>
                </c:pt>
                <c:pt idx="546">
                  <c:v>3.87298583984375</c:v>
                </c:pt>
                <c:pt idx="547">
                  <c:v>3.8989257812499996</c:v>
                </c:pt>
                <c:pt idx="548">
                  <c:v>3.96392822265625</c:v>
                </c:pt>
                <c:pt idx="549">
                  <c:v>4.04632568359375</c:v>
                </c:pt>
                <c:pt idx="550">
                  <c:v>4.13116455078125</c:v>
                </c:pt>
                <c:pt idx="551">
                  <c:v>4.22943115234375</c:v>
                </c:pt>
                <c:pt idx="552">
                  <c:v>4.34661865234375</c:v>
                </c:pt>
                <c:pt idx="553">
                  <c:v>4.44671630859375</c:v>
                </c:pt>
                <c:pt idx="554">
                  <c:v>4.5318603515625</c:v>
                </c:pt>
                <c:pt idx="555">
                  <c:v>4.580078125</c:v>
                </c:pt>
                <c:pt idx="556">
                  <c:v>4.5959472656249991</c:v>
                </c:pt>
                <c:pt idx="557">
                  <c:v>4.6188354492187491</c:v>
                </c:pt>
                <c:pt idx="558">
                  <c:v>4.638671875</c:v>
                </c:pt>
                <c:pt idx="559">
                  <c:v>4.6405029296875</c:v>
                </c:pt>
                <c:pt idx="560">
                  <c:v>4.64874267578125</c:v>
                </c:pt>
                <c:pt idx="561">
                  <c:v>4.6865844726562491</c:v>
                </c:pt>
                <c:pt idx="562">
                  <c:v>4.7552490234375</c:v>
                </c:pt>
                <c:pt idx="563">
                  <c:v>4.8526000976562491</c:v>
                </c:pt>
                <c:pt idx="564">
                  <c:v>4.9798583984375</c:v>
                </c:pt>
                <c:pt idx="565">
                  <c:v>5.10009765625</c:v>
                </c:pt>
                <c:pt idx="566">
                  <c:v>5.2392578125</c:v>
                </c:pt>
                <c:pt idx="567">
                  <c:v>5.38482666015625</c:v>
                </c:pt>
                <c:pt idx="568">
                  <c:v>5.52093505859375</c:v>
                </c:pt>
                <c:pt idx="569">
                  <c:v>5.6304931640625</c:v>
                </c:pt>
                <c:pt idx="570">
                  <c:v>5.711669921875</c:v>
                </c:pt>
                <c:pt idx="571">
                  <c:v>5.7705688476562491</c:v>
                </c:pt>
                <c:pt idx="572">
                  <c:v>5.8358764648437491</c:v>
                </c:pt>
                <c:pt idx="573">
                  <c:v>5.89447021484375</c:v>
                </c:pt>
                <c:pt idx="574">
                  <c:v>5.9518432617187491</c:v>
                </c:pt>
                <c:pt idx="575">
                  <c:v>6.02325439453125</c:v>
                </c:pt>
                <c:pt idx="576">
                  <c:v>6.1218261718750009</c:v>
                </c:pt>
                <c:pt idx="577">
                  <c:v>6.25</c:v>
                </c:pt>
                <c:pt idx="578">
                  <c:v>6.4178466796875009</c:v>
                </c:pt>
                <c:pt idx="579">
                  <c:v>6.5887451171875</c:v>
                </c:pt>
                <c:pt idx="580">
                  <c:v>6.7901611328125009</c:v>
                </c:pt>
                <c:pt idx="581">
                  <c:v>6.988525390625</c:v>
                </c:pt>
                <c:pt idx="582">
                  <c:v>7.1929931640625009</c:v>
                </c:pt>
                <c:pt idx="583">
                  <c:v>7.3852539062500009</c:v>
                </c:pt>
                <c:pt idx="584">
                  <c:v>7.550048828125</c:v>
                </c:pt>
                <c:pt idx="585">
                  <c:v>7.70263671875</c:v>
                </c:pt>
                <c:pt idx="586">
                  <c:v>7.830810546875</c:v>
                </c:pt>
                <c:pt idx="587">
                  <c:v>7.965087890625</c:v>
                </c:pt>
                <c:pt idx="588">
                  <c:v>8.087158203125</c:v>
                </c:pt>
                <c:pt idx="589">
                  <c:v>8.21533203125</c:v>
                </c:pt>
                <c:pt idx="590">
                  <c:v>8.3557128906250018</c:v>
                </c:pt>
                <c:pt idx="591">
                  <c:v>8.5235595703125018</c:v>
                </c:pt>
                <c:pt idx="592">
                  <c:v>8.7402343750000018</c:v>
                </c:pt>
                <c:pt idx="593">
                  <c:v>8.9721679687500018</c:v>
                </c:pt>
                <c:pt idx="594">
                  <c:v>9.210205078125</c:v>
                </c:pt>
                <c:pt idx="595">
                  <c:v>9.47265625</c:v>
                </c:pt>
                <c:pt idx="596">
                  <c:v>9.7412109375000018</c:v>
                </c:pt>
                <c:pt idx="597">
                  <c:v>10.0067138671875</c:v>
                </c:pt>
                <c:pt idx="598">
                  <c:v>10.25390625</c:v>
                </c:pt>
                <c:pt idx="599">
                  <c:v>10.4705810546875</c:v>
                </c:pt>
                <c:pt idx="600">
                  <c:v>10.665893554687502</c:v>
                </c:pt>
                <c:pt idx="601">
                  <c:v>10.85205078125</c:v>
                </c:pt>
                <c:pt idx="602">
                  <c:v>11.041259765625</c:v>
                </c:pt>
                <c:pt idx="603">
                  <c:v>11.2060546875</c:v>
                </c:pt>
                <c:pt idx="604">
                  <c:v>11.389160156250002</c:v>
                </c:pt>
                <c:pt idx="605">
                  <c:v>11.584472656250002</c:v>
                </c:pt>
                <c:pt idx="606">
                  <c:v>11.804199218750002</c:v>
                </c:pt>
                <c:pt idx="607">
                  <c:v>12.060546875000002</c:v>
                </c:pt>
                <c:pt idx="608">
                  <c:v>12.338256835937502</c:v>
                </c:pt>
                <c:pt idx="609">
                  <c:v>12.612915039062502</c:v>
                </c:pt>
                <c:pt idx="610">
                  <c:v>12.908935546875002</c:v>
                </c:pt>
                <c:pt idx="611">
                  <c:v>13.2080078125</c:v>
                </c:pt>
                <c:pt idx="612">
                  <c:v>13.494873046875002</c:v>
                </c:pt>
                <c:pt idx="613">
                  <c:v>13.763427734375</c:v>
                </c:pt>
                <c:pt idx="614">
                  <c:v>13.9923095703125</c:v>
                </c:pt>
                <c:pt idx="615">
                  <c:v>14.196777343750002</c:v>
                </c:pt>
                <c:pt idx="616">
                  <c:v>14.410400390625002</c:v>
                </c:pt>
                <c:pt idx="617">
                  <c:v>14.605712890625</c:v>
                </c:pt>
                <c:pt idx="618">
                  <c:v>14.797973632812502</c:v>
                </c:pt>
                <c:pt idx="619">
                  <c:v>14.981079101562502</c:v>
                </c:pt>
                <c:pt idx="620">
                  <c:v>15.191650390625</c:v>
                </c:pt>
                <c:pt idx="621">
                  <c:v>15.4388427734375</c:v>
                </c:pt>
                <c:pt idx="622">
                  <c:v>15.707397460937502</c:v>
                </c:pt>
                <c:pt idx="623">
                  <c:v>15.985107421875002</c:v>
                </c:pt>
                <c:pt idx="624">
                  <c:v>16.259765625</c:v>
                </c:pt>
                <c:pt idx="625">
                  <c:v>16.561889648437504</c:v>
                </c:pt>
                <c:pt idx="626">
                  <c:v>16.8487548828125</c:v>
                </c:pt>
                <c:pt idx="627">
                  <c:v>17.1234130859375</c:v>
                </c:pt>
                <c:pt idx="628">
                  <c:v>17.3736572265625</c:v>
                </c:pt>
                <c:pt idx="629">
                  <c:v>17.5872802734375</c:v>
                </c:pt>
                <c:pt idx="630">
                  <c:v>17.779541015625</c:v>
                </c:pt>
                <c:pt idx="631">
                  <c:v>17.98095703125</c:v>
                </c:pt>
                <c:pt idx="632">
                  <c:v>18.15185546875</c:v>
                </c:pt>
                <c:pt idx="633">
                  <c:v>18.3197021484375</c:v>
                </c:pt>
                <c:pt idx="634">
                  <c:v>18.493652343750004</c:v>
                </c:pt>
                <c:pt idx="635">
                  <c:v>18.701171875</c:v>
                </c:pt>
                <c:pt idx="636">
                  <c:v>18.923950195312504</c:v>
                </c:pt>
                <c:pt idx="637">
                  <c:v>19.168090820312504</c:v>
                </c:pt>
                <c:pt idx="638">
                  <c:v>19.424438476562504</c:v>
                </c:pt>
                <c:pt idx="639">
                  <c:v>19.677734375</c:v>
                </c:pt>
                <c:pt idx="640">
                  <c:v>19.9615478515625</c:v>
                </c:pt>
                <c:pt idx="641">
                  <c:v>20.22705078125</c:v>
                </c:pt>
                <c:pt idx="642">
                  <c:v>20.471191406250004</c:v>
                </c:pt>
                <c:pt idx="643">
                  <c:v>20.684814453125004</c:v>
                </c:pt>
                <c:pt idx="644">
                  <c:v>20.867919921875004</c:v>
                </c:pt>
                <c:pt idx="645">
                  <c:v>21.038818359375</c:v>
                </c:pt>
                <c:pt idx="646">
                  <c:v>21.206665039062504</c:v>
                </c:pt>
                <c:pt idx="647">
                  <c:v>21.350097656250004</c:v>
                </c:pt>
                <c:pt idx="648">
                  <c:v>21.4935302734375</c:v>
                </c:pt>
                <c:pt idx="649">
                  <c:v>21.64306640625</c:v>
                </c:pt>
                <c:pt idx="650">
                  <c:v>21.817016601562504</c:v>
                </c:pt>
                <c:pt idx="651">
                  <c:v>22.0245361328125</c:v>
                </c:pt>
                <c:pt idx="652">
                  <c:v>22.247314453125004</c:v>
                </c:pt>
                <c:pt idx="653">
                  <c:v>22.470092773437504</c:v>
                </c:pt>
                <c:pt idx="654">
                  <c:v>22.711181640625004</c:v>
                </c:pt>
                <c:pt idx="655">
                  <c:v>22.961425781250004</c:v>
                </c:pt>
                <c:pt idx="656">
                  <c:v>23.196411132812504</c:v>
                </c:pt>
                <c:pt idx="657">
                  <c:v>23.4039306640625</c:v>
                </c:pt>
                <c:pt idx="658">
                  <c:v>23.5626220703125</c:v>
                </c:pt>
                <c:pt idx="659">
                  <c:v>23.727416992187504</c:v>
                </c:pt>
                <c:pt idx="660">
                  <c:v>23.8616943359375</c:v>
                </c:pt>
                <c:pt idx="661">
                  <c:v>23.995971679687504</c:v>
                </c:pt>
                <c:pt idx="662">
                  <c:v>24.118041992187504</c:v>
                </c:pt>
                <c:pt idx="663">
                  <c:v>24.237060546875</c:v>
                </c:pt>
                <c:pt idx="664">
                  <c:v>24.377441406250004</c:v>
                </c:pt>
                <c:pt idx="665">
                  <c:v>24.533081054687504</c:v>
                </c:pt>
                <c:pt idx="666">
                  <c:v>24.7283935546875</c:v>
                </c:pt>
                <c:pt idx="667">
                  <c:v>24.9359130859375</c:v>
                </c:pt>
                <c:pt idx="668">
                  <c:v>25.137329101562504</c:v>
                </c:pt>
                <c:pt idx="669">
                  <c:v>25.360107421875004</c:v>
                </c:pt>
                <c:pt idx="670">
                  <c:v>25.5859375</c:v>
                </c:pt>
                <c:pt idx="671">
                  <c:v>25.784301757812504</c:v>
                </c:pt>
                <c:pt idx="672">
                  <c:v>25.976562500000004</c:v>
                </c:pt>
                <c:pt idx="673">
                  <c:v>26.13525390625</c:v>
                </c:pt>
                <c:pt idx="674">
                  <c:v>26.25732421875</c:v>
                </c:pt>
                <c:pt idx="675">
                  <c:v>26.3885498046875</c:v>
                </c:pt>
                <c:pt idx="676">
                  <c:v>26.501464843750004</c:v>
                </c:pt>
                <c:pt idx="677">
                  <c:v>26.608276367187504</c:v>
                </c:pt>
                <c:pt idx="678">
                  <c:v>26.72119140625</c:v>
                </c:pt>
                <c:pt idx="679">
                  <c:v>26.8463134765625</c:v>
                </c:pt>
                <c:pt idx="680">
                  <c:v>27.011108398437504</c:v>
                </c:pt>
                <c:pt idx="681">
                  <c:v>27.191162109375004</c:v>
                </c:pt>
                <c:pt idx="682">
                  <c:v>27.398681640625</c:v>
                </c:pt>
                <c:pt idx="683">
                  <c:v>27.593994140625004</c:v>
                </c:pt>
                <c:pt idx="684">
                  <c:v>27.7984619140625</c:v>
                </c:pt>
                <c:pt idx="685">
                  <c:v>28.01513671875</c:v>
                </c:pt>
                <c:pt idx="686">
                  <c:v>28.210449218750004</c:v>
                </c:pt>
                <c:pt idx="687">
                  <c:v>28.387451171875</c:v>
                </c:pt>
                <c:pt idx="688">
                  <c:v>28.533935546875</c:v>
                </c:pt>
                <c:pt idx="689">
                  <c:v>28.656005859375</c:v>
                </c:pt>
                <c:pt idx="690">
                  <c:v>28.790283203125004</c:v>
                </c:pt>
                <c:pt idx="691">
                  <c:v>28.897094726562504</c:v>
                </c:pt>
                <c:pt idx="692">
                  <c:v>28.997802734375</c:v>
                </c:pt>
                <c:pt idx="693">
                  <c:v>29.113769531250004</c:v>
                </c:pt>
                <c:pt idx="694">
                  <c:v>29.254150390625004</c:v>
                </c:pt>
                <c:pt idx="695">
                  <c:v>29.421997070312504</c:v>
                </c:pt>
                <c:pt idx="696">
                  <c:v>29.6142578125</c:v>
                </c:pt>
                <c:pt idx="697">
                  <c:v>29.809570312500004</c:v>
                </c:pt>
                <c:pt idx="698">
                  <c:v>30.020141601562504</c:v>
                </c:pt>
                <c:pt idx="699">
                  <c:v>30.242919921875004</c:v>
                </c:pt>
                <c:pt idx="700">
                  <c:v>30.462646484375004</c:v>
                </c:pt>
                <c:pt idx="701">
                  <c:v>30.667114257812504</c:v>
                </c:pt>
                <c:pt idx="702">
                  <c:v>30.841064453125004</c:v>
                </c:pt>
                <c:pt idx="703">
                  <c:v>30.975341796875004</c:v>
                </c:pt>
                <c:pt idx="704">
                  <c:v>31.115722656250004</c:v>
                </c:pt>
                <c:pt idx="705">
                  <c:v>31.2591552734375</c:v>
                </c:pt>
                <c:pt idx="706">
                  <c:v>31.3812255859375</c:v>
                </c:pt>
                <c:pt idx="707">
                  <c:v>31.5032958984375</c:v>
                </c:pt>
                <c:pt idx="708">
                  <c:v>31.640625000000004</c:v>
                </c:pt>
                <c:pt idx="709">
                  <c:v>31.79931640625</c:v>
                </c:pt>
                <c:pt idx="710">
                  <c:v>32.000732421875</c:v>
                </c:pt>
                <c:pt idx="711">
                  <c:v>32.205200195312507</c:v>
                </c:pt>
                <c:pt idx="712">
                  <c:v>32.434082031250007</c:v>
                </c:pt>
                <c:pt idx="713">
                  <c:v>32.672119140625</c:v>
                </c:pt>
                <c:pt idx="714">
                  <c:v>32.916259765625</c:v>
                </c:pt>
                <c:pt idx="715">
                  <c:v>33.14208984375</c:v>
                </c:pt>
                <c:pt idx="716">
                  <c:v>33.367919921875007</c:v>
                </c:pt>
                <c:pt idx="717">
                  <c:v>33.554077148437507</c:v>
                </c:pt>
                <c:pt idx="718">
                  <c:v>33.721923828125</c:v>
                </c:pt>
                <c:pt idx="719">
                  <c:v>33.8775634765625</c:v>
                </c:pt>
                <c:pt idx="720">
                  <c:v>34.027099609375</c:v>
                </c:pt>
                <c:pt idx="721">
                  <c:v>34.173583984375007</c:v>
                </c:pt>
                <c:pt idx="722">
                  <c:v>34.3231201171875</c:v>
                </c:pt>
                <c:pt idx="723">
                  <c:v>34.490966796875</c:v>
                </c:pt>
                <c:pt idx="724">
                  <c:v>34.6923828125</c:v>
                </c:pt>
                <c:pt idx="725">
                  <c:v>34.92431640625</c:v>
                </c:pt>
                <c:pt idx="726">
                  <c:v>35.162353515625</c:v>
                </c:pt>
                <c:pt idx="727">
                  <c:v>35.4156494140625</c:v>
                </c:pt>
                <c:pt idx="728">
                  <c:v>35.6781005859375</c:v>
                </c:pt>
                <c:pt idx="729">
                  <c:v>35.955810546875007</c:v>
                </c:pt>
                <c:pt idx="730">
                  <c:v>36.21826171875</c:v>
                </c:pt>
                <c:pt idx="731">
                  <c:v>36.453247070312507</c:v>
                </c:pt>
                <c:pt idx="732">
                  <c:v>36.669921875</c:v>
                </c:pt>
                <c:pt idx="733">
                  <c:v>36.862182617187507</c:v>
                </c:pt>
                <c:pt idx="734">
                  <c:v>37.054443359375007</c:v>
                </c:pt>
                <c:pt idx="735">
                  <c:v>37.237548828125007</c:v>
                </c:pt>
                <c:pt idx="736">
                  <c:v>37.417602539062507</c:v>
                </c:pt>
                <c:pt idx="737">
                  <c:v>37.597656250000007</c:v>
                </c:pt>
                <c:pt idx="738">
                  <c:v>37.805175781250007</c:v>
                </c:pt>
                <c:pt idx="739">
                  <c:v>38.040161132812507</c:v>
                </c:pt>
                <c:pt idx="740">
                  <c:v>38.3087158203125</c:v>
                </c:pt>
                <c:pt idx="741">
                  <c:v>38.586425781250007</c:v>
                </c:pt>
                <c:pt idx="742">
                  <c:v>38.861083984375</c:v>
                </c:pt>
                <c:pt idx="743">
                  <c:v>39.151000976562507</c:v>
                </c:pt>
                <c:pt idx="744">
                  <c:v>39.447021484375007</c:v>
                </c:pt>
                <c:pt idx="745">
                  <c:v>39.7247314453125</c:v>
                </c:pt>
                <c:pt idx="746">
                  <c:v>39.9749755859375</c:v>
                </c:pt>
                <c:pt idx="747">
                  <c:v>40.2130126953125</c:v>
                </c:pt>
                <c:pt idx="748">
                  <c:v>40.429687500000007</c:v>
                </c:pt>
                <c:pt idx="749">
                  <c:v>39.340209960937507</c:v>
                </c:pt>
                <c:pt idx="750">
                  <c:v>38.403320312500007</c:v>
                </c:pt>
                <c:pt idx="751">
                  <c:v>37.542724609375007</c:v>
                </c:pt>
                <c:pt idx="752">
                  <c:v>36.737060546875007</c:v>
                </c:pt>
                <c:pt idx="753">
                  <c:v>35.992431640625</c:v>
                </c:pt>
                <c:pt idx="754">
                  <c:v>35.31494140625</c:v>
                </c:pt>
                <c:pt idx="755">
                  <c:v>34.6832275390625</c:v>
                </c:pt>
                <c:pt idx="756">
                  <c:v>34.08203125</c:v>
                </c:pt>
                <c:pt idx="757">
                  <c:v>33.5052490234375</c:v>
                </c:pt>
                <c:pt idx="758">
                  <c:v>32.965087890625</c:v>
                </c:pt>
                <c:pt idx="759">
                  <c:v>32.440185546875007</c:v>
                </c:pt>
                <c:pt idx="760">
                  <c:v>31.912231445312504</c:v>
                </c:pt>
                <c:pt idx="761">
                  <c:v>31.3629150390625</c:v>
                </c:pt>
                <c:pt idx="762">
                  <c:v>30.804443359375004</c:v>
                </c:pt>
                <c:pt idx="763">
                  <c:v>30.255126953125004</c:v>
                </c:pt>
                <c:pt idx="764">
                  <c:v>29.718017578125004</c:v>
                </c:pt>
                <c:pt idx="765">
                  <c:v>29.168701171875004</c:v>
                </c:pt>
                <c:pt idx="766">
                  <c:v>28.6346435546875</c:v>
                </c:pt>
                <c:pt idx="767">
                  <c:v>28.128051757812504</c:v>
                </c:pt>
                <c:pt idx="768">
                  <c:v>27.667236328125004</c:v>
                </c:pt>
                <c:pt idx="769">
                  <c:v>27.227783203125004</c:v>
                </c:pt>
                <c:pt idx="770">
                  <c:v>26.828002929687504</c:v>
                </c:pt>
                <c:pt idx="771">
                  <c:v>26.434326171875004</c:v>
                </c:pt>
                <c:pt idx="772">
                  <c:v>26.068115234375004</c:v>
                </c:pt>
                <c:pt idx="773">
                  <c:v>25.7049560546875</c:v>
                </c:pt>
                <c:pt idx="774">
                  <c:v>25.350952148437504</c:v>
                </c:pt>
                <c:pt idx="775">
                  <c:v>24.9755859375</c:v>
                </c:pt>
                <c:pt idx="776">
                  <c:v>24.5697021484375</c:v>
                </c:pt>
                <c:pt idx="777">
                  <c:v>24.157714843750004</c:v>
                </c:pt>
                <c:pt idx="778">
                  <c:v>23.760986328125004</c:v>
                </c:pt>
                <c:pt idx="779">
                  <c:v>23.352050781250004</c:v>
                </c:pt>
                <c:pt idx="780">
                  <c:v>22.9339599609375</c:v>
                </c:pt>
                <c:pt idx="781">
                  <c:v>22.5372314453125</c:v>
                </c:pt>
                <c:pt idx="782">
                  <c:v>22.158813476562504</c:v>
                </c:pt>
                <c:pt idx="783">
                  <c:v>21.820068359375004</c:v>
                </c:pt>
                <c:pt idx="784">
                  <c:v>21.517944335937504</c:v>
                </c:pt>
                <c:pt idx="785">
                  <c:v>21.2249755859375</c:v>
                </c:pt>
                <c:pt idx="786">
                  <c:v>20.9381103515625</c:v>
                </c:pt>
                <c:pt idx="787">
                  <c:v>20.672607421875</c:v>
                </c:pt>
                <c:pt idx="788">
                  <c:v>20.416259765625</c:v>
                </c:pt>
                <c:pt idx="789">
                  <c:v>20.150756835937504</c:v>
                </c:pt>
                <c:pt idx="790">
                  <c:v>19.8638916015625</c:v>
                </c:pt>
                <c:pt idx="791">
                  <c:v>19.543457031250004</c:v>
                </c:pt>
                <c:pt idx="792">
                  <c:v>19.219970703125</c:v>
                </c:pt>
                <c:pt idx="793">
                  <c:v>18.893432617187504</c:v>
                </c:pt>
                <c:pt idx="794">
                  <c:v>18.563842773437504</c:v>
                </c:pt>
                <c:pt idx="795">
                  <c:v>18.2281494140625</c:v>
                </c:pt>
                <c:pt idx="796">
                  <c:v>17.910766601562504</c:v>
                </c:pt>
                <c:pt idx="797">
                  <c:v>17.6177978515625</c:v>
                </c:pt>
                <c:pt idx="798">
                  <c:v>17.3675537109375</c:v>
                </c:pt>
                <c:pt idx="799">
                  <c:v>17.132568359375</c:v>
                </c:pt>
                <c:pt idx="800">
                  <c:v>16.912841796875</c:v>
                </c:pt>
                <c:pt idx="801">
                  <c:v>16.708374023437504</c:v>
                </c:pt>
                <c:pt idx="802">
                  <c:v>16.5191650390625</c:v>
                </c:pt>
                <c:pt idx="803">
                  <c:v>16.32080078125</c:v>
                </c:pt>
                <c:pt idx="804">
                  <c:v>16.1163330078125</c:v>
                </c:pt>
                <c:pt idx="805">
                  <c:v>15.875244140625</c:v>
                </c:pt>
                <c:pt idx="806">
                  <c:v>15.615844726562502</c:v>
                </c:pt>
                <c:pt idx="807">
                  <c:v>15.350341796875</c:v>
                </c:pt>
                <c:pt idx="808">
                  <c:v>15.087890625000002</c:v>
                </c:pt>
                <c:pt idx="809">
                  <c:v>14.810180664062502</c:v>
                </c:pt>
                <c:pt idx="810">
                  <c:v>14.541625976562502</c:v>
                </c:pt>
                <c:pt idx="811">
                  <c:v>14.2974853515625</c:v>
                </c:pt>
                <c:pt idx="812">
                  <c:v>14.059448242187502</c:v>
                </c:pt>
                <c:pt idx="813">
                  <c:v>13.873291015625002</c:v>
                </c:pt>
                <c:pt idx="814">
                  <c:v>13.6993408203125</c:v>
                </c:pt>
                <c:pt idx="815">
                  <c:v>13.522338867187502</c:v>
                </c:pt>
                <c:pt idx="816">
                  <c:v>13.369750976562502</c:v>
                </c:pt>
                <c:pt idx="817">
                  <c:v>13.232421875000002</c:v>
                </c:pt>
                <c:pt idx="818">
                  <c:v>13.076782226562502</c:v>
                </c:pt>
                <c:pt idx="819">
                  <c:v>12.908935546875002</c:v>
                </c:pt>
                <c:pt idx="820">
                  <c:v>12.710571289062502</c:v>
                </c:pt>
                <c:pt idx="821">
                  <c:v>12.490844726562502</c:v>
                </c:pt>
                <c:pt idx="822">
                  <c:v>12.265014648437502</c:v>
                </c:pt>
                <c:pt idx="823">
                  <c:v>12.045288085937502</c:v>
                </c:pt>
                <c:pt idx="824">
                  <c:v>11.810302734375</c:v>
                </c:pt>
                <c:pt idx="825">
                  <c:v>11.590576171875</c:v>
                </c:pt>
                <c:pt idx="826">
                  <c:v>11.383056640625002</c:v>
                </c:pt>
                <c:pt idx="827">
                  <c:v>11.2091064453125</c:v>
                </c:pt>
                <c:pt idx="828">
                  <c:v>11.065673828125002</c:v>
                </c:pt>
                <c:pt idx="829">
                  <c:v>10.931396484375</c:v>
                </c:pt>
                <c:pt idx="830">
                  <c:v>10.803222656250002</c:v>
                </c:pt>
                <c:pt idx="831">
                  <c:v>10.693359375000002</c:v>
                </c:pt>
                <c:pt idx="832">
                  <c:v>10.586547851562502</c:v>
                </c:pt>
                <c:pt idx="833">
                  <c:v>10.464477539062502</c:v>
                </c:pt>
                <c:pt idx="834">
                  <c:v>10.321044921875</c:v>
                </c:pt>
                <c:pt idx="835">
                  <c:v>10.140991210937502</c:v>
                </c:pt>
                <c:pt idx="836">
                  <c:v>9.94873046875</c:v>
                </c:pt>
                <c:pt idx="837">
                  <c:v>9.765625</c:v>
                </c:pt>
                <c:pt idx="838">
                  <c:v>9.5550537109375018</c:v>
                </c:pt>
                <c:pt idx="839">
                  <c:v>9.3658447265625</c:v>
                </c:pt>
                <c:pt idx="840">
                  <c:v>9.16748046875</c:v>
                </c:pt>
                <c:pt idx="841">
                  <c:v>9.0026855468750018</c:v>
                </c:pt>
                <c:pt idx="842">
                  <c:v>8.8623046875000018</c:v>
                </c:pt>
                <c:pt idx="843">
                  <c:v>8.746337890625</c:v>
                </c:pt>
                <c:pt idx="844">
                  <c:v>8.642578125</c:v>
                </c:pt>
                <c:pt idx="845">
                  <c:v>8.5540771484375018</c:v>
                </c:pt>
                <c:pt idx="846">
                  <c:v>8.4686279296875</c:v>
                </c:pt>
                <c:pt idx="847">
                  <c:v>8.3831787109375</c:v>
                </c:pt>
                <c:pt idx="848">
                  <c:v>8.2824707031250018</c:v>
                </c:pt>
                <c:pt idx="849">
                  <c:v>8.1573486328125018</c:v>
                </c:pt>
                <c:pt idx="850">
                  <c:v>8.0017089843750018</c:v>
                </c:pt>
                <c:pt idx="851">
                  <c:v>7.830810546875</c:v>
                </c:pt>
                <c:pt idx="852">
                  <c:v>7.6812744140625009</c:v>
                </c:pt>
                <c:pt idx="853">
                  <c:v>7.4951171875</c:v>
                </c:pt>
                <c:pt idx="854">
                  <c:v>7.318115234375</c:v>
                </c:pt>
                <c:pt idx="855">
                  <c:v>7.1594238281250009</c:v>
                </c:pt>
                <c:pt idx="856">
                  <c:v>7.0220947265625009</c:v>
                </c:pt>
                <c:pt idx="857">
                  <c:v>6.9183349609375</c:v>
                </c:pt>
                <c:pt idx="858">
                  <c:v>6.8359375</c:v>
                </c:pt>
                <c:pt idx="859">
                  <c:v>6.75048828125</c:v>
                </c:pt>
                <c:pt idx="860">
                  <c:v>6.6864013671875009</c:v>
                </c:pt>
                <c:pt idx="861">
                  <c:v>6.6314697265625009</c:v>
                </c:pt>
                <c:pt idx="862">
                  <c:v>6.5582275390625</c:v>
                </c:pt>
                <c:pt idx="863">
                  <c:v>6.4788818359375009</c:v>
                </c:pt>
                <c:pt idx="864">
                  <c:v>6.3629150390625009</c:v>
                </c:pt>
                <c:pt idx="865">
                  <c:v>6.2255859375000009</c:v>
                </c:pt>
                <c:pt idx="866">
                  <c:v>6.0821533203125</c:v>
                </c:pt>
                <c:pt idx="867">
                  <c:v>5.9448242187500009</c:v>
                </c:pt>
                <c:pt idx="868">
                  <c:v>5.7861328125000009</c:v>
                </c:pt>
                <c:pt idx="869">
                  <c:v>5.6243896484375009</c:v>
                </c:pt>
                <c:pt idx="870">
                  <c:v>5.4931640625000009</c:v>
                </c:pt>
                <c:pt idx="871">
                  <c:v>5.3802490234375</c:v>
                </c:pt>
                <c:pt idx="872">
                  <c:v>5.2978515625</c:v>
                </c:pt>
                <c:pt idx="873">
                  <c:v>5.2398681640625009</c:v>
                </c:pt>
                <c:pt idx="874">
                  <c:v>5.181884765625</c:v>
                </c:pt>
                <c:pt idx="875">
                  <c:v>5.1391601562500009</c:v>
                </c:pt>
                <c:pt idx="876">
                  <c:v>5.1025390625000009</c:v>
                </c:pt>
                <c:pt idx="877">
                  <c:v>5.059814453125</c:v>
                </c:pt>
                <c:pt idx="878">
                  <c:v>4.9835205078125</c:v>
                </c:pt>
                <c:pt idx="879">
                  <c:v>4.8797607421875</c:v>
                </c:pt>
                <c:pt idx="880">
                  <c:v>4.7515869140625</c:v>
                </c:pt>
                <c:pt idx="881">
                  <c:v>4.6234130859375009</c:v>
                </c:pt>
                <c:pt idx="882">
                  <c:v>4.4964599609375</c:v>
                </c:pt>
                <c:pt idx="883">
                  <c:v>4.3545532226562491</c:v>
                </c:pt>
                <c:pt idx="884">
                  <c:v>4.2193603515625</c:v>
                </c:pt>
                <c:pt idx="885">
                  <c:v>4.10919189453125</c:v>
                </c:pt>
                <c:pt idx="886">
                  <c:v>4.0264892578125</c:v>
                </c:pt>
                <c:pt idx="887">
                  <c:v>3.9700317382812496</c:v>
                </c:pt>
                <c:pt idx="888">
                  <c:v>3.9355468749999996</c:v>
                </c:pt>
                <c:pt idx="889">
                  <c:v>3.8909912109375</c:v>
                </c:pt>
                <c:pt idx="890">
                  <c:v>3.86962890625</c:v>
                </c:pt>
                <c:pt idx="891">
                  <c:v>3.8458251953125</c:v>
                </c:pt>
                <c:pt idx="892">
                  <c:v>3.80645751953125</c:v>
                </c:pt>
                <c:pt idx="893">
                  <c:v>3.7411499023437496</c:v>
                </c:pt>
                <c:pt idx="894">
                  <c:v>3.64593505859375</c:v>
                </c:pt>
                <c:pt idx="895">
                  <c:v>3.5327148437499996</c:v>
                </c:pt>
                <c:pt idx="896">
                  <c:v>3.4307861328124996</c:v>
                </c:pt>
                <c:pt idx="897">
                  <c:v>3.3099365234375</c:v>
                </c:pt>
                <c:pt idx="898">
                  <c:v>3.18267822265625</c:v>
                </c:pt>
                <c:pt idx="899">
                  <c:v>3.0755615234375</c:v>
                </c:pt>
                <c:pt idx="900">
                  <c:v>2.9876708984375</c:v>
                </c:pt>
                <c:pt idx="901">
                  <c:v>2.94097900390625</c:v>
                </c:pt>
                <c:pt idx="902">
                  <c:v>2.90924072265625</c:v>
                </c:pt>
                <c:pt idx="903">
                  <c:v>2.88055419921875</c:v>
                </c:pt>
                <c:pt idx="904">
                  <c:v>2.86468505859375</c:v>
                </c:pt>
                <c:pt idx="905">
                  <c:v>2.85919189453125</c:v>
                </c:pt>
                <c:pt idx="906">
                  <c:v>2.85064697265625</c:v>
                </c:pt>
                <c:pt idx="907">
                  <c:v>2.818603515625</c:v>
                </c:pt>
                <c:pt idx="908">
                  <c:v>2.7578735351562496</c:v>
                </c:pt>
                <c:pt idx="909">
                  <c:v>2.67425537109375</c:v>
                </c:pt>
                <c:pt idx="910">
                  <c:v>2.57415771484375</c:v>
                </c:pt>
                <c:pt idx="911">
                  <c:v>2.48321533203125</c:v>
                </c:pt>
                <c:pt idx="912">
                  <c:v>2.373046875</c:v>
                </c:pt>
                <c:pt idx="913">
                  <c:v>2.275390625</c:v>
                </c:pt>
                <c:pt idx="914">
                  <c:v>2.1917724609375</c:v>
                </c:pt>
                <c:pt idx="915">
                  <c:v>2.130126953125</c:v>
                </c:pt>
                <c:pt idx="916">
                  <c:v>2.09869384765625</c:v>
                </c:pt>
                <c:pt idx="917">
                  <c:v>2.08984375</c:v>
                </c:pt>
                <c:pt idx="918">
                  <c:v>2.07427978515625</c:v>
                </c:pt>
                <c:pt idx="919">
                  <c:v>2.08251953125</c:v>
                </c:pt>
                <c:pt idx="920">
                  <c:v>2.0892333984375</c:v>
                </c:pt>
                <c:pt idx="921">
                  <c:v>2.0916748046875</c:v>
                </c:pt>
                <c:pt idx="922">
                  <c:v>2.07550048828125</c:v>
                </c:pt>
                <c:pt idx="923">
                  <c:v>2.01568603515625</c:v>
                </c:pt>
                <c:pt idx="924">
                  <c:v>1.9403076171875</c:v>
                </c:pt>
                <c:pt idx="925">
                  <c:v>1.86767578125</c:v>
                </c:pt>
                <c:pt idx="926">
                  <c:v>1.7730712890625</c:v>
                </c:pt>
                <c:pt idx="927">
                  <c:v>1.6870117187499998</c:v>
                </c:pt>
                <c:pt idx="928">
                  <c:v>1.59454345703125</c:v>
                </c:pt>
                <c:pt idx="929">
                  <c:v>1.5347290039062498</c:v>
                </c:pt>
                <c:pt idx="930">
                  <c:v>1.4910888671875</c:v>
                </c:pt>
                <c:pt idx="931">
                  <c:v>1.485595703125</c:v>
                </c:pt>
                <c:pt idx="932">
                  <c:v>1.4877319335937498</c:v>
                </c:pt>
                <c:pt idx="933">
                  <c:v>1.4904785156249998</c:v>
                </c:pt>
                <c:pt idx="934">
                  <c:v>1.51702880859375</c:v>
                </c:pt>
                <c:pt idx="935">
                  <c:v>1.53656005859375</c:v>
                </c:pt>
                <c:pt idx="936">
                  <c:v>1.5399169921875</c:v>
                </c:pt>
                <c:pt idx="937">
                  <c:v>1.5243530273437498</c:v>
                </c:pt>
                <c:pt idx="938">
                  <c:v>1.4697265624999998</c:v>
                </c:pt>
                <c:pt idx="939">
                  <c:v>1.40533447265625</c:v>
                </c:pt>
                <c:pt idx="940">
                  <c:v>1.33453369140625</c:v>
                </c:pt>
                <c:pt idx="941">
                  <c:v>1.26556396484375</c:v>
                </c:pt>
                <c:pt idx="942">
                  <c:v>1.1798095703125</c:v>
                </c:pt>
                <c:pt idx="943">
                  <c:v>1.1074829101562498</c:v>
                </c:pt>
                <c:pt idx="944">
                  <c:v>1.05621337890625</c:v>
                </c:pt>
                <c:pt idx="945">
                  <c:v>1.0403442382812498</c:v>
                </c:pt>
                <c:pt idx="946">
                  <c:v>1.04766845703125</c:v>
                </c:pt>
                <c:pt idx="947">
                  <c:v>1.0638427734374998</c:v>
                </c:pt>
                <c:pt idx="948">
                  <c:v>1.080322265625</c:v>
                </c:pt>
                <c:pt idx="949">
                  <c:v>1.11602783203125</c:v>
                </c:pt>
                <c:pt idx="950">
                  <c:v>1.13983154296875</c:v>
                </c:pt>
                <c:pt idx="951">
                  <c:v>1.1441040039062498</c:v>
                </c:pt>
                <c:pt idx="952">
                  <c:v>1.1224365234375</c:v>
                </c:pt>
                <c:pt idx="953">
                  <c:v>1.0791015624999998</c:v>
                </c:pt>
                <c:pt idx="954">
                  <c:v>1.01776123046875</c:v>
                </c:pt>
                <c:pt idx="955">
                  <c:v>0.965576171875</c:v>
                </c:pt>
                <c:pt idx="956">
                  <c:v>0.88500976562499989</c:v>
                </c:pt>
                <c:pt idx="957">
                  <c:v>0.81756591796874989</c:v>
                </c:pt>
                <c:pt idx="958">
                  <c:v>0.76263427734375</c:v>
                </c:pt>
                <c:pt idx="959">
                  <c:v>0.72448730468749989</c:v>
                </c:pt>
                <c:pt idx="960">
                  <c:v>0.72723388671875</c:v>
                </c:pt>
                <c:pt idx="961">
                  <c:v>0.74127197265625</c:v>
                </c:pt>
                <c:pt idx="962">
                  <c:v>0.76538085937499989</c:v>
                </c:pt>
                <c:pt idx="963">
                  <c:v>0.79742431640625</c:v>
                </c:pt>
                <c:pt idx="964">
                  <c:v>0.8349609375</c:v>
                </c:pt>
                <c:pt idx="965">
                  <c:v>0.86639404296875</c:v>
                </c:pt>
                <c:pt idx="966">
                  <c:v>0.86944580078124989</c:v>
                </c:pt>
                <c:pt idx="967">
                  <c:v>0.84625244140624989</c:v>
                </c:pt>
                <c:pt idx="968">
                  <c:v>0.79315185546875</c:v>
                </c:pt>
                <c:pt idx="969">
                  <c:v>0.73699951171874989</c:v>
                </c:pt>
                <c:pt idx="970">
                  <c:v>0.689697265625</c:v>
                </c:pt>
                <c:pt idx="971">
                  <c:v>0.618896484375</c:v>
                </c:pt>
                <c:pt idx="972">
                  <c:v>0.55999755859375</c:v>
                </c:pt>
                <c:pt idx="973">
                  <c:v>0.51849365234374989</c:v>
                </c:pt>
                <c:pt idx="974">
                  <c:v>0.49499511718749994</c:v>
                </c:pt>
                <c:pt idx="975">
                  <c:v>0.50842285156249989</c:v>
                </c:pt>
                <c:pt idx="976">
                  <c:v>0.53314208984375</c:v>
                </c:pt>
                <c:pt idx="977">
                  <c:v>0.55816650390625</c:v>
                </c:pt>
                <c:pt idx="978">
                  <c:v>0.59967041015625</c:v>
                </c:pt>
                <c:pt idx="979">
                  <c:v>0.63995361328125</c:v>
                </c:pt>
                <c:pt idx="980">
                  <c:v>0.6658935546875</c:v>
                </c:pt>
                <c:pt idx="981">
                  <c:v>0.670166015625</c:v>
                </c:pt>
                <c:pt idx="982">
                  <c:v>0.6451416015625</c:v>
                </c:pt>
                <c:pt idx="983">
                  <c:v>0.59387207031249989</c:v>
                </c:pt>
                <c:pt idx="984">
                  <c:v>0.5426025390625</c:v>
                </c:pt>
                <c:pt idx="985">
                  <c:v>0.48309326171875</c:v>
                </c:pt>
                <c:pt idx="986">
                  <c:v>0.423583984375</c:v>
                </c:pt>
                <c:pt idx="987">
                  <c:v>0.3668212890625</c:v>
                </c:pt>
                <c:pt idx="988">
                  <c:v>0.33081054687499994</c:v>
                </c:pt>
                <c:pt idx="989">
                  <c:v>0.32318115234374994</c:v>
                </c:pt>
                <c:pt idx="990">
                  <c:v>0.33514404296874994</c:v>
                </c:pt>
                <c:pt idx="991">
                  <c:v>0.36987304687499994</c:v>
                </c:pt>
                <c:pt idx="992">
                  <c:v>0.4007568359375</c:v>
                </c:pt>
                <c:pt idx="993">
                  <c:v>0.44589233398437494</c:v>
                </c:pt>
                <c:pt idx="994">
                  <c:v>0.496337890625</c:v>
                </c:pt>
                <c:pt idx="995">
                  <c:v>0.51382446289062489</c:v>
                </c:pt>
                <c:pt idx="996">
                  <c:v>0.519317626953125</c:v>
                </c:pt>
                <c:pt idx="997">
                  <c:v>0.49118041992187494</c:v>
                </c:pt>
                <c:pt idx="998">
                  <c:v>0.44073486328125</c:v>
                </c:pt>
                <c:pt idx="999">
                  <c:v>0.39862060546874994</c:v>
                </c:pt>
                <c:pt idx="1000">
                  <c:v>0.336273193359375</c:v>
                </c:pt>
                <c:pt idx="1001">
                  <c:v>0.274566650390625</c:v>
                </c:pt>
                <c:pt idx="1002">
                  <c:v>0.231353759765625</c:v>
                </c:pt>
                <c:pt idx="1003">
                  <c:v>0.19332885742187497</c:v>
                </c:pt>
                <c:pt idx="1004">
                  <c:v>0.19512939453124997</c:v>
                </c:pt>
                <c:pt idx="1005">
                  <c:v>0.220672607421875</c:v>
                </c:pt>
                <c:pt idx="1006">
                  <c:v>0.253021240234375</c:v>
                </c:pt>
                <c:pt idx="1007">
                  <c:v>0.288970947265625</c:v>
                </c:pt>
                <c:pt idx="1008">
                  <c:v>0.34414672851562494</c:v>
                </c:pt>
                <c:pt idx="1009">
                  <c:v>0.3812255859375</c:v>
                </c:pt>
                <c:pt idx="1010">
                  <c:v>0.40402221679687494</c:v>
                </c:pt>
                <c:pt idx="1011">
                  <c:v>0.39279174804687494</c:v>
                </c:pt>
                <c:pt idx="1012">
                  <c:v>0.358245849609375</c:v>
                </c:pt>
                <c:pt idx="1013">
                  <c:v>0.313140869140625</c:v>
                </c:pt>
                <c:pt idx="1014">
                  <c:v>0.267669677734375</c:v>
                </c:pt>
                <c:pt idx="1015">
                  <c:v>0.207794189453125</c:v>
                </c:pt>
                <c:pt idx="1016">
                  <c:v>0.147735595703125</c:v>
                </c:pt>
                <c:pt idx="1017">
                  <c:v>0.11090087890624999</c:v>
                </c:pt>
                <c:pt idx="1018">
                  <c:v>8.6944580078125E-2</c:v>
                </c:pt>
                <c:pt idx="1019">
                  <c:v>0.106048583984375</c:v>
                </c:pt>
                <c:pt idx="1020">
                  <c:v>0.129547119140625</c:v>
                </c:pt>
                <c:pt idx="1021">
                  <c:v>0.165679931640625</c:v>
                </c:pt>
                <c:pt idx="1022">
                  <c:v>0.20587158203124997</c:v>
                </c:pt>
                <c:pt idx="1023">
                  <c:v>0.2548828125</c:v>
                </c:pt>
                <c:pt idx="1024">
                  <c:v>0.29248046874999994</c:v>
                </c:pt>
                <c:pt idx="1025">
                  <c:v>0.31195068359375</c:v>
                </c:pt>
                <c:pt idx="1026">
                  <c:v>0.29205322265625</c:v>
                </c:pt>
                <c:pt idx="1027">
                  <c:v>0.24877929687499997</c:v>
                </c:pt>
                <c:pt idx="1028">
                  <c:v>0.2119140625</c:v>
                </c:pt>
                <c:pt idx="1029">
                  <c:v>0.15960693359374997</c:v>
                </c:pt>
                <c:pt idx="1030">
                  <c:v>9.8663330078124986E-2</c:v>
                </c:pt>
                <c:pt idx="1031">
                  <c:v>4.644775390625E-2</c:v>
                </c:pt>
                <c:pt idx="1032">
                  <c:v>1.2542724609374998E-2</c:v>
                </c:pt>
                <c:pt idx="1033">
                  <c:v>6.7138671875E-4</c:v>
                </c:pt>
                <c:pt idx="1034">
                  <c:v>2.423095703125E-2</c:v>
                </c:pt>
                <c:pt idx="1035">
                  <c:v>6.40869140625E-2</c:v>
                </c:pt>
                <c:pt idx="1036">
                  <c:v>9.283447265625E-2</c:v>
                </c:pt>
                <c:pt idx="1037">
                  <c:v>0.138336181640625</c:v>
                </c:pt>
                <c:pt idx="1038">
                  <c:v>0.18057250976562497</c:v>
                </c:pt>
                <c:pt idx="1039">
                  <c:v>0.22302246093749997</c:v>
                </c:pt>
                <c:pt idx="1040">
                  <c:v>0.22879028320312497</c:v>
                </c:pt>
                <c:pt idx="1041">
                  <c:v>0.20196533203125</c:v>
                </c:pt>
                <c:pt idx="1042">
                  <c:v>0.15820312499999997</c:v>
                </c:pt>
                <c:pt idx="1043">
                  <c:v>0.1240234375</c:v>
                </c:pt>
                <c:pt idx="1044">
                  <c:v>6.5032958984375E-2</c:v>
                </c:pt>
                <c:pt idx="1045">
                  <c:v>5.67626953125E-3</c:v>
                </c:pt>
                <c:pt idx="1046">
                  <c:v>-3.997802734375E-2</c:v>
                </c:pt>
                <c:pt idx="1047">
                  <c:v>-6.6375732421875E-2</c:v>
                </c:pt>
                <c:pt idx="1048">
                  <c:v>-6.1614990234375E-2</c:v>
                </c:pt>
                <c:pt idx="1049">
                  <c:v>-3.1188964843749997E-2</c:v>
                </c:pt>
                <c:pt idx="1050">
                  <c:v>-6.622314453125E-3</c:v>
                </c:pt>
                <c:pt idx="1051">
                  <c:v>3.0426025390625E-2</c:v>
                </c:pt>
                <c:pt idx="1052">
                  <c:v>8.60595703125E-2</c:v>
                </c:pt>
                <c:pt idx="1053">
                  <c:v>0.1346435546875</c:v>
                </c:pt>
                <c:pt idx="1054">
                  <c:v>0.1575927734375</c:v>
                </c:pt>
                <c:pt idx="1055">
                  <c:v>0.16000366210937497</c:v>
                </c:pt>
                <c:pt idx="1056">
                  <c:v>0.12310791015624999</c:v>
                </c:pt>
                <c:pt idx="1057">
                  <c:v>8.0810546874999986E-2</c:v>
                </c:pt>
                <c:pt idx="1058">
                  <c:v>3.8360595703124993E-2</c:v>
                </c:pt>
                <c:pt idx="1059">
                  <c:v>-1.8829345703124997E-2</c:v>
                </c:pt>
                <c:pt idx="1060">
                  <c:v>-7.4798583984375E-2</c:v>
                </c:pt>
                <c:pt idx="1061">
                  <c:v>-0.11450195312499999</c:v>
                </c:pt>
                <c:pt idx="1062">
                  <c:v>-0.136260986328125</c:v>
                </c:pt>
                <c:pt idx="1063">
                  <c:v>-0.12258911132812499</c:v>
                </c:pt>
                <c:pt idx="1064">
                  <c:v>-8.65478515625E-2</c:v>
                </c:pt>
                <c:pt idx="1065">
                  <c:v>-6.0455322265625007E-2</c:v>
                </c:pt>
                <c:pt idx="1066">
                  <c:v>-1.0101318359374998E-2</c:v>
                </c:pt>
                <c:pt idx="1067">
                  <c:v>3.2745361328125E-2</c:v>
                </c:pt>
                <c:pt idx="1068">
                  <c:v>7.806396484375E-2</c:v>
                </c:pt>
                <c:pt idx="1069">
                  <c:v>9.6862792968749986E-2</c:v>
                </c:pt>
                <c:pt idx="1070">
                  <c:v>8.60595703125E-2</c:v>
                </c:pt>
                <c:pt idx="1071">
                  <c:v>4.9468994140624993E-2</c:v>
                </c:pt>
                <c:pt idx="1072">
                  <c:v>5.8593749999999998E-4</c:v>
                </c:pt>
                <c:pt idx="1073">
                  <c:v>-4.3914794921875E-2</c:v>
                </c:pt>
                <c:pt idx="1074">
                  <c:v>-0.10113525390624999</c:v>
                </c:pt>
                <c:pt idx="1075">
                  <c:v>-0.15222167968749997</c:v>
                </c:pt>
                <c:pt idx="1076">
                  <c:v>-0.18893432617187497</c:v>
                </c:pt>
                <c:pt idx="1077">
                  <c:v>-0.194000244140625</c:v>
                </c:pt>
                <c:pt idx="1078">
                  <c:v>-0.17730712890625</c:v>
                </c:pt>
                <c:pt idx="1079">
                  <c:v>-0.140411376953125</c:v>
                </c:pt>
                <c:pt idx="1080">
                  <c:v>-0.10638427734375</c:v>
                </c:pt>
                <c:pt idx="1081">
                  <c:v>-5.8135986328125E-2</c:v>
                </c:pt>
                <c:pt idx="1082">
                  <c:v>-1.068115234375E-2</c:v>
                </c:pt>
                <c:pt idx="1083">
                  <c:v>2.5726318359375E-2</c:v>
                </c:pt>
                <c:pt idx="1084">
                  <c:v>3.8787841796875E-2</c:v>
                </c:pt>
                <c:pt idx="1085">
                  <c:v>1.2725830078125E-2</c:v>
                </c:pt>
                <c:pt idx="1086">
                  <c:v>-2.227783203125E-2</c:v>
                </c:pt>
                <c:pt idx="1087">
                  <c:v>-6.5155029296874986E-2</c:v>
                </c:pt>
                <c:pt idx="1088">
                  <c:v>-0.1212158203125</c:v>
                </c:pt>
                <c:pt idx="1089">
                  <c:v>-0.17120361328124997</c:v>
                </c:pt>
                <c:pt idx="1090">
                  <c:v>-0.22247314453125</c:v>
                </c:pt>
                <c:pt idx="1091">
                  <c:v>-0.25161743164062494</c:v>
                </c:pt>
                <c:pt idx="1092">
                  <c:v>-0.2457275390625</c:v>
                </c:pt>
                <c:pt idx="1093">
                  <c:v>-0.21841430664062497</c:v>
                </c:pt>
                <c:pt idx="1094">
                  <c:v>-0.18115234374999997</c:v>
                </c:pt>
                <c:pt idx="1095">
                  <c:v>-0.15216064453125</c:v>
                </c:pt>
                <c:pt idx="1096">
                  <c:v>-0.10040283203125</c:v>
                </c:pt>
                <c:pt idx="1097">
                  <c:v>-4.78515625E-2</c:v>
                </c:pt>
                <c:pt idx="1098">
                  <c:v>-2.7099609375E-2</c:v>
                </c:pt>
                <c:pt idx="1099">
                  <c:v>-2.5970458984375E-2</c:v>
                </c:pt>
                <c:pt idx="1100">
                  <c:v>-5.3497314453125E-2</c:v>
                </c:pt>
                <c:pt idx="1101">
                  <c:v>-9.2559814453124986E-2</c:v>
                </c:pt>
                <c:pt idx="1102">
                  <c:v>-0.1328125</c:v>
                </c:pt>
                <c:pt idx="1103">
                  <c:v>-0.186614990234375</c:v>
                </c:pt>
                <c:pt idx="1104">
                  <c:v>-0.239593505859375</c:v>
                </c:pt>
                <c:pt idx="1105">
                  <c:v>-0.2841796875</c:v>
                </c:pt>
                <c:pt idx="1106">
                  <c:v>-0.30847167968749994</c:v>
                </c:pt>
                <c:pt idx="1107">
                  <c:v>-0.291259765625</c:v>
                </c:pt>
                <c:pt idx="1108">
                  <c:v>-0.2576904296875</c:v>
                </c:pt>
                <c:pt idx="1109">
                  <c:v>-0.229248046875</c:v>
                </c:pt>
                <c:pt idx="1110">
                  <c:v>-0.18591308593749997</c:v>
                </c:pt>
                <c:pt idx="1111">
                  <c:v>-0.14215087890625</c:v>
                </c:pt>
                <c:pt idx="1112">
                  <c:v>-9.7412109375E-2</c:v>
                </c:pt>
                <c:pt idx="1113">
                  <c:v>-7.0739746093749986E-2</c:v>
                </c:pt>
                <c:pt idx="1114">
                  <c:v>-8.0810546874999986E-2</c:v>
                </c:pt>
                <c:pt idx="1115">
                  <c:v>-0.11090087890624999</c:v>
                </c:pt>
                <c:pt idx="1116">
                  <c:v>-0.161468505859375</c:v>
                </c:pt>
                <c:pt idx="1117">
                  <c:v>-0.19589233398437497</c:v>
                </c:pt>
                <c:pt idx="1118">
                  <c:v>-0.255340576171875</c:v>
                </c:pt>
                <c:pt idx="1119">
                  <c:v>-0.3089599609375</c:v>
                </c:pt>
                <c:pt idx="1120">
                  <c:v>-0.337921142578125</c:v>
                </c:pt>
                <c:pt idx="1121">
                  <c:v>-0.355010986328125</c:v>
                </c:pt>
                <c:pt idx="1122">
                  <c:v>-0.33520507812499994</c:v>
                </c:pt>
                <c:pt idx="1123">
                  <c:v>-0.30969238281249994</c:v>
                </c:pt>
                <c:pt idx="1124">
                  <c:v>-0.26629638671875</c:v>
                </c:pt>
                <c:pt idx="1125">
                  <c:v>-0.223175048828125</c:v>
                </c:pt>
                <c:pt idx="1126">
                  <c:v>-0.168701171875</c:v>
                </c:pt>
                <c:pt idx="1127">
                  <c:v>-0.13385009765625</c:v>
                </c:pt>
                <c:pt idx="1128">
                  <c:v>-0.1181640625</c:v>
                </c:pt>
                <c:pt idx="1129">
                  <c:v>-0.139129638671875</c:v>
                </c:pt>
                <c:pt idx="1130">
                  <c:v>-0.17398071289062497</c:v>
                </c:pt>
                <c:pt idx="1131">
                  <c:v>-0.209503173828125</c:v>
                </c:pt>
                <c:pt idx="1132">
                  <c:v>-0.257049560546875</c:v>
                </c:pt>
                <c:pt idx="1133">
                  <c:v>-0.316162109375</c:v>
                </c:pt>
                <c:pt idx="1134">
                  <c:v>-0.35833740234374994</c:v>
                </c:pt>
                <c:pt idx="1135">
                  <c:v>-0.386566162109375</c:v>
                </c:pt>
                <c:pt idx="1136">
                  <c:v>-0.389068603515625</c:v>
                </c:pt>
                <c:pt idx="1137">
                  <c:v>-0.36712646484374994</c:v>
                </c:pt>
                <c:pt idx="1138">
                  <c:v>-0.327667236328125</c:v>
                </c:pt>
                <c:pt idx="1139">
                  <c:v>-0.28826904296875</c:v>
                </c:pt>
                <c:pt idx="1140">
                  <c:v>-0.24215698242187497</c:v>
                </c:pt>
                <c:pt idx="1141">
                  <c:v>-0.19409179687499997</c:v>
                </c:pt>
                <c:pt idx="1142">
                  <c:v>-0.16000366210937497</c:v>
                </c:pt>
                <c:pt idx="1143">
                  <c:v>-0.15509033203125</c:v>
                </c:pt>
                <c:pt idx="1144">
                  <c:v>-0.18392944335937497</c:v>
                </c:pt>
                <c:pt idx="1145">
                  <c:v>-0.2178955078125</c:v>
                </c:pt>
                <c:pt idx="1146">
                  <c:v>-0.257720947265625</c:v>
                </c:pt>
                <c:pt idx="1147">
                  <c:v>-0.3111572265625</c:v>
                </c:pt>
                <c:pt idx="1148">
                  <c:v>-0.3685302734375</c:v>
                </c:pt>
                <c:pt idx="1149">
                  <c:v>-0.411468505859375</c:v>
                </c:pt>
                <c:pt idx="1150">
                  <c:v>-0.4197998046875</c:v>
                </c:pt>
                <c:pt idx="1151">
                  <c:v>-0.416900634765625</c:v>
                </c:pt>
                <c:pt idx="1152">
                  <c:v>-0.38717651367187494</c:v>
                </c:pt>
                <c:pt idx="1153">
                  <c:v>-0.35250854492187494</c:v>
                </c:pt>
                <c:pt idx="1154">
                  <c:v>-0.31109619140625</c:v>
                </c:pt>
                <c:pt idx="1155">
                  <c:v>-0.25628662109375</c:v>
                </c:pt>
                <c:pt idx="1156">
                  <c:v>-0.21405029296874997</c:v>
                </c:pt>
                <c:pt idx="1157">
                  <c:v>-0.19009399414062497</c:v>
                </c:pt>
                <c:pt idx="1158">
                  <c:v>-0.18878173828125</c:v>
                </c:pt>
                <c:pt idx="1159">
                  <c:v>-0.22061157226562497</c:v>
                </c:pt>
                <c:pt idx="1160">
                  <c:v>-0.26696777343749994</c:v>
                </c:pt>
                <c:pt idx="1161">
                  <c:v>-0.3067626953125</c:v>
                </c:pt>
                <c:pt idx="1162">
                  <c:v>-0.35156249999999994</c:v>
                </c:pt>
                <c:pt idx="1163">
                  <c:v>-0.4034423828125</c:v>
                </c:pt>
                <c:pt idx="1164">
                  <c:v>-0.43133544921874994</c:v>
                </c:pt>
                <c:pt idx="1165">
                  <c:v>-0.44619750976562494</c:v>
                </c:pt>
                <c:pt idx="1166">
                  <c:v>-0.43072509765625</c:v>
                </c:pt>
                <c:pt idx="1167">
                  <c:v>-0.401092529296875</c:v>
                </c:pt>
                <c:pt idx="1168">
                  <c:v>-0.36584472656249994</c:v>
                </c:pt>
                <c:pt idx="1169">
                  <c:v>-0.32482910156249994</c:v>
                </c:pt>
                <c:pt idx="1170">
                  <c:v>-0.26513671875</c:v>
                </c:pt>
                <c:pt idx="1171">
                  <c:v>-0.230712890625</c:v>
                </c:pt>
                <c:pt idx="1172">
                  <c:v>-0.210113525390625</c:v>
                </c:pt>
                <c:pt idx="1173">
                  <c:v>-0.223541259765625</c:v>
                </c:pt>
                <c:pt idx="1174">
                  <c:v>-0.26156616210937494</c:v>
                </c:pt>
                <c:pt idx="1175">
                  <c:v>-0.29571533203124994</c:v>
                </c:pt>
                <c:pt idx="1176">
                  <c:v>-0.3421630859375</c:v>
                </c:pt>
                <c:pt idx="1177">
                  <c:v>-0.39163208007812494</c:v>
                </c:pt>
                <c:pt idx="1178">
                  <c:v>-0.44345092773437494</c:v>
                </c:pt>
                <c:pt idx="1179">
                  <c:v>-0.47393798828124994</c:v>
                </c:pt>
                <c:pt idx="1180">
                  <c:v>-0.47955322265624994</c:v>
                </c:pt>
                <c:pt idx="1181">
                  <c:v>-0.45974731445312494</c:v>
                </c:pt>
                <c:pt idx="1182">
                  <c:v>-0.41943359375</c:v>
                </c:pt>
                <c:pt idx="1183">
                  <c:v>-0.380767822265625</c:v>
                </c:pt>
                <c:pt idx="1184">
                  <c:v>-0.33340454101562494</c:v>
                </c:pt>
                <c:pt idx="1185">
                  <c:v>-0.28558349609375</c:v>
                </c:pt>
                <c:pt idx="1186">
                  <c:v>-0.249847412109375</c:v>
                </c:pt>
                <c:pt idx="1187">
                  <c:v>-0.24426269531249997</c:v>
                </c:pt>
                <c:pt idx="1188">
                  <c:v>-0.262451171875</c:v>
                </c:pt>
                <c:pt idx="1189">
                  <c:v>-0.29608154296874994</c:v>
                </c:pt>
                <c:pt idx="1190">
                  <c:v>-0.341064453125</c:v>
                </c:pt>
                <c:pt idx="1191">
                  <c:v>-0.38336181640625</c:v>
                </c:pt>
                <c:pt idx="1192">
                  <c:v>-0.43661499023437494</c:v>
                </c:pt>
                <c:pt idx="1193">
                  <c:v>-0.48052978515625</c:v>
                </c:pt>
                <c:pt idx="1194">
                  <c:v>-0.506378173828125</c:v>
                </c:pt>
                <c:pt idx="1195">
                  <c:v>-0.50054931640625</c:v>
                </c:pt>
                <c:pt idx="1196">
                  <c:v>-0.4710693359375</c:v>
                </c:pt>
                <c:pt idx="1197">
                  <c:v>-0.436767578125</c:v>
                </c:pt>
                <c:pt idx="1198">
                  <c:v>-0.39559936523437494</c:v>
                </c:pt>
                <c:pt idx="1199">
                  <c:v>-0.336029052734375</c:v>
                </c:pt>
                <c:pt idx="1200">
                  <c:v>-0.29766845703124994</c:v>
                </c:pt>
                <c:pt idx="1201">
                  <c:v>-0.26190185546875</c:v>
                </c:pt>
                <c:pt idx="1202">
                  <c:v>-0.26702880859375</c:v>
                </c:pt>
                <c:pt idx="1203">
                  <c:v>-0.291839599609375</c:v>
                </c:pt>
                <c:pt idx="1204">
                  <c:v>-0.33859252929687494</c:v>
                </c:pt>
                <c:pt idx="1205">
                  <c:v>-0.37457275390625</c:v>
                </c:pt>
                <c:pt idx="1206">
                  <c:v>-0.42492675781249994</c:v>
                </c:pt>
                <c:pt idx="1207">
                  <c:v>-0.47909545898437494</c:v>
                </c:pt>
                <c:pt idx="1208">
                  <c:v>-0.509857177734375</c:v>
                </c:pt>
                <c:pt idx="1209">
                  <c:v>-0.52651977539062489</c:v>
                </c:pt>
                <c:pt idx="1210">
                  <c:v>-0.513153076171875</c:v>
                </c:pt>
                <c:pt idx="1211">
                  <c:v>-0.476287841796875</c:v>
                </c:pt>
                <c:pt idx="1212">
                  <c:v>-0.44952392578125</c:v>
                </c:pt>
                <c:pt idx="1213">
                  <c:v>-0.399871826171875</c:v>
                </c:pt>
                <c:pt idx="1214">
                  <c:v>-0.346771240234375</c:v>
                </c:pt>
                <c:pt idx="1215">
                  <c:v>-0.30706787109375</c:v>
                </c:pt>
                <c:pt idx="1216">
                  <c:v>-0.28564453125</c:v>
                </c:pt>
                <c:pt idx="1217">
                  <c:v>-0.29071044921875</c:v>
                </c:pt>
                <c:pt idx="1218">
                  <c:v>-0.329254150390625</c:v>
                </c:pt>
                <c:pt idx="1219">
                  <c:v>-0.36193847656249994</c:v>
                </c:pt>
                <c:pt idx="1220">
                  <c:v>-0.40835571289062494</c:v>
                </c:pt>
                <c:pt idx="1221">
                  <c:v>-0.455322265625</c:v>
                </c:pt>
                <c:pt idx="1222">
                  <c:v>-0.505340576171875</c:v>
                </c:pt>
                <c:pt idx="1223">
                  <c:v>-0.5399169921875</c:v>
                </c:pt>
                <c:pt idx="1224">
                  <c:v>-0.544891357421875</c:v>
                </c:pt>
                <c:pt idx="1225">
                  <c:v>-0.52346801757812489</c:v>
                </c:pt>
                <c:pt idx="1226">
                  <c:v>-0.48663330078124994</c:v>
                </c:pt>
                <c:pt idx="1227">
                  <c:v>-0.451263427734375</c:v>
                </c:pt>
                <c:pt idx="1228">
                  <c:v>-0.39913940429687494</c:v>
                </c:pt>
                <c:pt idx="1229">
                  <c:v>-0.353485107421875</c:v>
                </c:pt>
                <c:pt idx="1230">
                  <c:v>-0.318817138671875</c:v>
                </c:pt>
                <c:pt idx="1231">
                  <c:v>-0.30364990234374994</c:v>
                </c:pt>
                <c:pt idx="1232">
                  <c:v>-0.315887451171875</c:v>
                </c:pt>
                <c:pt idx="1233">
                  <c:v>-0.357818603515625</c:v>
                </c:pt>
                <c:pt idx="1234">
                  <c:v>-0.39443969726562494</c:v>
                </c:pt>
                <c:pt idx="1235">
                  <c:v>-0.436920166015625</c:v>
                </c:pt>
                <c:pt idx="1236">
                  <c:v>-0.492919921875</c:v>
                </c:pt>
                <c:pt idx="1237">
                  <c:v>-0.539794921875</c:v>
                </c:pt>
                <c:pt idx="1238">
                  <c:v>-0.56768798828125</c:v>
                </c:pt>
                <c:pt idx="1239">
                  <c:v>-0.56082153320312489</c:v>
                </c:pt>
                <c:pt idx="1240">
                  <c:v>-0.5286865234375</c:v>
                </c:pt>
                <c:pt idx="1241">
                  <c:v>-0.49981689453125</c:v>
                </c:pt>
                <c:pt idx="1242">
                  <c:v>-0.452545166015625</c:v>
                </c:pt>
                <c:pt idx="1243">
                  <c:v>-0.40802001953125</c:v>
                </c:pt>
                <c:pt idx="1244">
                  <c:v>-0.35876464843749994</c:v>
                </c:pt>
                <c:pt idx="1245">
                  <c:v>-0.331329345703125</c:v>
                </c:pt>
                <c:pt idx="1246">
                  <c:v>-0.325439453125</c:v>
                </c:pt>
                <c:pt idx="1247">
                  <c:v>-0.3450927734375</c:v>
                </c:pt>
                <c:pt idx="1248">
                  <c:v>-0.38720703125</c:v>
                </c:pt>
                <c:pt idx="1249">
                  <c:v>-0.420135498046875</c:v>
                </c:pt>
                <c:pt idx="1250">
                  <c:v>-0.47335815429687494</c:v>
                </c:pt>
                <c:pt idx="1251">
                  <c:v>-0.5242919921875</c:v>
                </c:pt>
                <c:pt idx="1252">
                  <c:v>-0.567352294921875</c:v>
                </c:pt>
                <c:pt idx="1253">
                  <c:v>-0.58819580078125</c:v>
                </c:pt>
                <c:pt idx="1254">
                  <c:v>-0.57766723632812489</c:v>
                </c:pt>
                <c:pt idx="1255">
                  <c:v>-0.53424072265625</c:v>
                </c:pt>
                <c:pt idx="1256">
                  <c:v>-0.49923706054687494</c:v>
                </c:pt>
                <c:pt idx="1257">
                  <c:v>-0.460357666015625</c:v>
                </c:pt>
                <c:pt idx="1258">
                  <c:v>-0.41073608398437494</c:v>
                </c:pt>
                <c:pt idx="1259">
                  <c:v>-0.365234375</c:v>
                </c:pt>
                <c:pt idx="1260">
                  <c:v>-0.33837890624999994</c:v>
                </c:pt>
                <c:pt idx="1261">
                  <c:v>-0.344757080078125</c:v>
                </c:pt>
                <c:pt idx="1262">
                  <c:v>-0.37579345703125</c:v>
                </c:pt>
                <c:pt idx="1263">
                  <c:v>-0.40771484374999994</c:v>
                </c:pt>
                <c:pt idx="1264">
                  <c:v>-0.45135498046875</c:v>
                </c:pt>
                <c:pt idx="1265">
                  <c:v>-0.50238037109375</c:v>
                </c:pt>
                <c:pt idx="1266">
                  <c:v>-0.554595947265625</c:v>
                </c:pt>
                <c:pt idx="1267">
                  <c:v>-0.584503173828125</c:v>
                </c:pt>
                <c:pt idx="1268">
                  <c:v>-0.606109619140625</c:v>
                </c:pt>
                <c:pt idx="1269">
                  <c:v>-0.56396484375</c:v>
                </c:pt>
                <c:pt idx="1270">
                  <c:v>-0.53985595703125</c:v>
                </c:pt>
                <c:pt idx="1271">
                  <c:v>-0.50567626953124989</c:v>
                </c:pt>
                <c:pt idx="1272">
                  <c:v>-0.45257568359375</c:v>
                </c:pt>
                <c:pt idx="1273">
                  <c:v>-0.4046630859375</c:v>
                </c:pt>
                <c:pt idx="1274">
                  <c:v>-0.36773681640625</c:v>
                </c:pt>
                <c:pt idx="1275">
                  <c:v>-0.35400390625</c:v>
                </c:pt>
                <c:pt idx="1276">
                  <c:v>-0.37872314453125</c:v>
                </c:pt>
                <c:pt idx="1277">
                  <c:v>-0.40295410156249994</c:v>
                </c:pt>
                <c:pt idx="1278">
                  <c:v>-0.44784545898437494</c:v>
                </c:pt>
                <c:pt idx="1279">
                  <c:v>-0.48526000976562494</c:v>
                </c:pt>
                <c:pt idx="1280">
                  <c:v>-0.54168701171875</c:v>
                </c:pt>
                <c:pt idx="1281">
                  <c:v>-0.591094970703125</c:v>
                </c:pt>
                <c:pt idx="1282">
                  <c:v>-0.614898681640625</c:v>
                </c:pt>
                <c:pt idx="1283">
                  <c:v>-0.6146240234375</c:v>
                </c:pt>
                <c:pt idx="1284">
                  <c:v>-0.57830810546874989</c:v>
                </c:pt>
                <c:pt idx="1285">
                  <c:v>-0.54962158203125</c:v>
                </c:pt>
                <c:pt idx="1286">
                  <c:v>-0.51116943359374989</c:v>
                </c:pt>
                <c:pt idx="1287">
                  <c:v>-0.45654296875</c:v>
                </c:pt>
                <c:pt idx="1288">
                  <c:v>-0.4071044921875</c:v>
                </c:pt>
                <c:pt idx="1289">
                  <c:v>-0.38421630859374994</c:v>
                </c:pt>
                <c:pt idx="1290">
                  <c:v>-0.37994384765625</c:v>
                </c:pt>
                <c:pt idx="1291">
                  <c:v>-0.400390625</c:v>
                </c:pt>
                <c:pt idx="1292">
                  <c:v>-0.434906005859375</c:v>
                </c:pt>
                <c:pt idx="1293">
                  <c:v>-0.470672607421875</c:v>
                </c:pt>
                <c:pt idx="1294">
                  <c:v>-0.520660400390625</c:v>
                </c:pt>
                <c:pt idx="1295">
                  <c:v>-0.5736083984375</c:v>
                </c:pt>
                <c:pt idx="1296">
                  <c:v>-0.614837646484375</c:v>
                </c:pt>
                <c:pt idx="1297">
                  <c:v>-0.6353759765625</c:v>
                </c:pt>
                <c:pt idx="1298">
                  <c:v>-0.63232421875</c:v>
                </c:pt>
                <c:pt idx="1299">
                  <c:v>-0.594482421875</c:v>
                </c:pt>
                <c:pt idx="1300">
                  <c:v>-0.56274414062499989</c:v>
                </c:pt>
                <c:pt idx="1301">
                  <c:v>-0.52154541015624989</c:v>
                </c:pt>
                <c:pt idx="1302">
                  <c:v>-0.47821044921875</c:v>
                </c:pt>
                <c:pt idx="1303">
                  <c:v>-0.42388916015625</c:v>
                </c:pt>
                <c:pt idx="1304">
                  <c:v>-0.39276123046875</c:v>
                </c:pt>
                <c:pt idx="1305">
                  <c:v>-0.40802001953125</c:v>
                </c:pt>
                <c:pt idx="1306">
                  <c:v>-0.43609619140624994</c:v>
                </c:pt>
                <c:pt idx="1307">
                  <c:v>-0.47457885742187494</c:v>
                </c:pt>
                <c:pt idx="1308">
                  <c:v>-0.505828857421875</c:v>
                </c:pt>
                <c:pt idx="1309">
                  <c:v>-0.5567626953125</c:v>
                </c:pt>
                <c:pt idx="1310">
                  <c:v>-0.611358642578125</c:v>
                </c:pt>
                <c:pt idx="1311">
                  <c:v>-0.65032958984375</c:v>
                </c:pt>
                <c:pt idx="1312">
                  <c:v>-0.66741943359375</c:v>
                </c:pt>
                <c:pt idx="1313">
                  <c:v>-0.645751953125</c:v>
                </c:pt>
                <c:pt idx="1314">
                  <c:v>-0.6048583984375</c:v>
                </c:pt>
                <c:pt idx="1315">
                  <c:v>-0.5755615234375</c:v>
                </c:pt>
                <c:pt idx="1316">
                  <c:v>-0.526123046875</c:v>
                </c:pt>
                <c:pt idx="1317">
                  <c:v>-0.474853515625</c:v>
                </c:pt>
                <c:pt idx="1318">
                  <c:v>-0.44097900390625</c:v>
                </c:pt>
                <c:pt idx="1319">
                  <c:v>-0.41931152343749994</c:v>
                </c:pt>
                <c:pt idx="1320">
                  <c:v>-0.43670654296875</c:v>
                </c:pt>
                <c:pt idx="1321">
                  <c:v>-0.47637939453124994</c:v>
                </c:pt>
                <c:pt idx="1322">
                  <c:v>-0.503265380859375</c:v>
                </c:pt>
                <c:pt idx="1323">
                  <c:v>-0.5498046875</c:v>
                </c:pt>
                <c:pt idx="1324">
                  <c:v>-0.59716796875</c:v>
                </c:pt>
                <c:pt idx="1325">
                  <c:v>-0.648406982421875</c:v>
                </c:pt>
                <c:pt idx="1326">
                  <c:v>-0.6787109375</c:v>
                </c:pt>
                <c:pt idx="1327">
                  <c:v>-0.68695068359375</c:v>
                </c:pt>
                <c:pt idx="1328">
                  <c:v>-0.66070556640625</c:v>
                </c:pt>
                <c:pt idx="1329">
                  <c:v>-0.6243896484375</c:v>
                </c:pt>
                <c:pt idx="1330">
                  <c:v>-0.58685302734375</c:v>
                </c:pt>
                <c:pt idx="1331">
                  <c:v>-0.540771484375</c:v>
                </c:pt>
                <c:pt idx="1332">
                  <c:v>-0.4931640625</c:v>
                </c:pt>
                <c:pt idx="1333">
                  <c:v>-0.4534912109375</c:v>
                </c:pt>
                <c:pt idx="1334">
                  <c:v>-0.4473876953125</c:v>
                </c:pt>
                <c:pt idx="1335">
                  <c:v>-0.4693603515625</c:v>
                </c:pt>
                <c:pt idx="1336">
                  <c:v>-0.50537109375</c:v>
                </c:pt>
                <c:pt idx="1337">
                  <c:v>-0.5413818359375</c:v>
                </c:pt>
                <c:pt idx="1338">
                  <c:v>-0.59143066406249989</c:v>
                </c:pt>
                <c:pt idx="1339">
                  <c:v>-0.64544677734375</c:v>
                </c:pt>
                <c:pt idx="1340">
                  <c:v>-0.68634033203125</c:v>
                </c:pt>
                <c:pt idx="1341">
                  <c:v>-0.71563720703125</c:v>
                </c:pt>
                <c:pt idx="1342">
                  <c:v>-0.7080078125</c:v>
                </c:pt>
                <c:pt idx="1343">
                  <c:v>-0.67474365234374989</c:v>
                </c:pt>
                <c:pt idx="1344">
                  <c:v>-0.64239501953125</c:v>
                </c:pt>
                <c:pt idx="1345">
                  <c:v>-0.60394287109375</c:v>
                </c:pt>
                <c:pt idx="1346">
                  <c:v>-0.55450439453125</c:v>
                </c:pt>
                <c:pt idx="1347">
                  <c:v>-0.50598144531249989</c:v>
                </c:pt>
                <c:pt idx="1348">
                  <c:v>-0.48248291015624994</c:v>
                </c:pt>
                <c:pt idx="1349">
                  <c:v>-0.47363281249999994</c:v>
                </c:pt>
                <c:pt idx="1350">
                  <c:v>-0.50842285156249989</c:v>
                </c:pt>
                <c:pt idx="1351">
                  <c:v>-0.54748535156249989</c:v>
                </c:pt>
                <c:pt idx="1352">
                  <c:v>-0.5804443359375</c:v>
                </c:pt>
                <c:pt idx="1353">
                  <c:v>-0.63751220703125</c:v>
                </c:pt>
                <c:pt idx="1354">
                  <c:v>-0.68328857421875</c:v>
                </c:pt>
                <c:pt idx="1355">
                  <c:v>-0.726318359375</c:v>
                </c:pt>
                <c:pt idx="1356">
                  <c:v>-0.74310302734375</c:v>
                </c:pt>
                <c:pt idx="1357">
                  <c:v>-0.72174072265624989</c:v>
                </c:pt>
                <c:pt idx="1358">
                  <c:v>-0.69366455078125</c:v>
                </c:pt>
                <c:pt idx="1359">
                  <c:v>-0.65765380859375</c:v>
                </c:pt>
                <c:pt idx="1360">
                  <c:v>-0.61309814453125</c:v>
                </c:pt>
                <c:pt idx="1361">
                  <c:v>-0.56243896484375</c:v>
                </c:pt>
                <c:pt idx="1362">
                  <c:v>-0.51910400390625</c:v>
                </c:pt>
                <c:pt idx="1363">
                  <c:v>-0.50201416015625</c:v>
                </c:pt>
                <c:pt idx="1364">
                  <c:v>-0.50933837890625</c:v>
                </c:pt>
                <c:pt idx="1365">
                  <c:v>-0.53802490234375</c:v>
                </c:pt>
                <c:pt idx="1366">
                  <c:v>-0.5780029296875</c:v>
                </c:pt>
                <c:pt idx="1367">
                  <c:v>-0.62011718749999989</c:v>
                </c:pt>
                <c:pt idx="1368">
                  <c:v>-0.67413330078125</c:v>
                </c:pt>
                <c:pt idx="1369">
                  <c:v>-0.726318359375</c:v>
                </c:pt>
                <c:pt idx="1370">
                  <c:v>-0.75439453125</c:v>
                </c:pt>
                <c:pt idx="1371">
                  <c:v>-0.76019287109374989</c:v>
                </c:pt>
                <c:pt idx="1372">
                  <c:v>-0.740966796875</c:v>
                </c:pt>
                <c:pt idx="1373">
                  <c:v>-0.70587158203124989</c:v>
                </c:pt>
                <c:pt idx="1374">
                  <c:v>-0.67199707031249989</c:v>
                </c:pt>
                <c:pt idx="1375">
                  <c:v>-0.61676025390625</c:v>
                </c:pt>
                <c:pt idx="1376">
                  <c:v>-0.57220458984375</c:v>
                </c:pt>
                <c:pt idx="1377">
                  <c:v>-0.53497314453125</c:v>
                </c:pt>
                <c:pt idx="1378">
                  <c:v>-0.51971435546875</c:v>
                </c:pt>
                <c:pt idx="1379">
                  <c:v>-0.54412841796875</c:v>
                </c:pt>
                <c:pt idx="1380">
                  <c:v>-0.57464599609375</c:v>
                </c:pt>
                <c:pt idx="1381">
                  <c:v>-0.61065673828125</c:v>
                </c:pt>
                <c:pt idx="1382">
                  <c:v>-0.6610107421875</c:v>
                </c:pt>
                <c:pt idx="1383">
                  <c:v>-0.714111328125</c:v>
                </c:pt>
                <c:pt idx="1384">
                  <c:v>-0.75958251953125</c:v>
                </c:pt>
                <c:pt idx="1385">
                  <c:v>-0.78277587890625</c:v>
                </c:pt>
                <c:pt idx="1386">
                  <c:v>-0.791015625</c:v>
                </c:pt>
                <c:pt idx="1387">
                  <c:v>-0.7635498046875</c:v>
                </c:pt>
                <c:pt idx="1388">
                  <c:v>-0.72540283203125</c:v>
                </c:pt>
                <c:pt idx="1389">
                  <c:v>-0.68634033203125</c:v>
                </c:pt>
                <c:pt idx="1390">
                  <c:v>-0.63446044921875</c:v>
                </c:pt>
                <c:pt idx="1391">
                  <c:v>-0.58807373046875</c:v>
                </c:pt>
                <c:pt idx="1392">
                  <c:v>-0.556640625</c:v>
                </c:pt>
                <c:pt idx="1393">
                  <c:v>-0.55419921875</c:v>
                </c:pt>
                <c:pt idx="1394">
                  <c:v>-0.57708740234375</c:v>
                </c:pt>
                <c:pt idx="1395">
                  <c:v>-0.6219482421875</c:v>
                </c:pt>
                <c:pt idx="1396">
                  <c:v>-0.64910888671875</c:v>
                </c:pt>
                <c:pt idx="1397">
                  <c:v>-0.70617675781249989</c:v>
                </c:pt>
                <c:pt idx="1398">
                  <c:v>-0.7537841796875</c:v>
                </c:pt>
                <c:pt idx="1399">
                  <c:v>-0.79742431640625</c:v>
                </c:pt>
                <c:pt idx="1400">
                  <c:v>-0.81542968749999989</c:v>
                </c:pt>
                <c:pt idx="1401">
                  <c:v>-0.81268310546874989</c:v>
                </c:pt>
                <c:pt idx="1402">
                  <c:v>-0.775146484375</c:v>
                </c:pt>
                <c:pt idx="1403">
                  <c:v>-0.750732421875</c:v>
                </c:pt>
                <c:pt idx="1404">
                  <c:v>-0.70770263671875</c:v>
                </c:pt>
                <c:pt idx="1405">
                  <c:v>-0.65155029296874989</c:v>
                </c:pt>
                <c:pt idx="1406">
                  <c:v>-0.6109619140625</c:v>
                </c:pt>
                <c:pt idx="1407">
                  <c:v>-0.58380126953124989</c:v>
                </c:pt>
                <c:pt idx="1408">
                  <c:v>-0.58319091796875</c:v>
                </c:pt>
                <c:pt idx="1409">
                  <c:v>-0.61431884765625</c:v>
                </c:pt>
                <c:pt idx="1410">
                  <c:v>-0.65155029296874989</c:v>
                </c:pt>
                <c:pt idx="1411">
                  <c:v>-0.6890869140625</c:v>
                </c:pt>
                <c:pt idx="1412">
                  <c:v>-0.74310302734375</c:v>
                </c:pt>
                <c:pt idx="1413">
                  <c:v>-0.79681396484374989</c:v>
                </c:pt>
                <c:pt idx="1414">
                  <c:v>-0.83221435546875</c:v>
                </c:pt>
                <c:pt idx="1415">
                  <c:v>-0.84686279296875</c:v>
                </c:pt>
                <c:pt idx="1416">
                  <c:v>-0.8367919921875</c:v>
                </c:pt>
                <c:pt idx="1417">
                  <c:v>-0.8013916015625</c:v>
                </c:pt>
                <c:pt idx="1418">
                  <c:v>-0.76873779296875</c:v>
                </c:pt>
                <c:pt idx="1419">
                  <c:v>-0.72021484375</c:v>
                </c:pt>
                <c:pt idx="1420">
                  <c:v>-0.6689453125</c:v>
                </c:pt>
                <c:pt idx="1421">
                  <c:v>-0.62805175781249989</c:v>
                </c:pt>
                <c:pt idx="1422">
                  <c:v>-0.60882568359375</c:v>
                </c:pt>
                <c:pt idx="1423">
                  <c:v>-0.61676025390625</c:v>
                </c:pt>
                <c:pt idx="1424">
                  <c:v>-0.6500244140625</c:v>
                </c:pt>
                <c:pt idx="1425">
                  <c:v>-0.693359375</c:v>
                </c:pt>
                <c:pt idx="1426">
                  <c:v>-0.733642578125</c:v>
                </c:pt>
                <c:pt idx="1427">
                  <c:v>-0.79193115234374989</c:v>
                </c:pt>
                <c:pt idx="1428">
                  <c:v>-0.84197998046875</c:v>
                </c:pt>
                <c:pt idx="1429">
                  <c:v>-0.86639404296875</c:v>
                </c:pt>
                <c:pt idx="1430">
                  <c:v>-0.87768554687499989</c:v>
                </c:pt>
                <c:pt idx="1431">
                  <c:v>-0.85296630859375</c:v>
                </c:pt>
                <c:pt idx="1432">
                  <c:v>-0.8184814453125</c:v>
                </c:pt>
                <c:pt idx="1433">
                  <c:v>-0.78704833984375</c:v>
                </c:pt>
                <c:pt idx="1434">
                  <c:v>-0.73760986328125</c:v>
                </c:pt>
                <c:pt idx="1435">
                  <c:v>-0.68695068359375</c:v>
                </c:pt>
                <c:pt idx="1436">
                  <c:v>-0.6494140625</c:v>
                </c:pt>
                <c:pt idx="1437">
                  <c:v>-0.63385009765625</c:v>
                </c:pt>
                <c:pt idx="1438">
                  <c:v>-0.65521240234375</c:v>
                </c:pt>
                <c:pt idx="1439">
                  <c:v>-0.69519042968749989</c:v>
                </c:pt>
                <c:pt idx="1440">
                  <c:v>-0.73181152343749989</c:v>
                </c:pt>
                <c:pt idx="1441">
                  <c:v>-0.780029296875</c:v>
                </c:pt>
                <c:pt idx="1442">
                  <c:v>-0.83770751953125</c:v>
                </c:pt>
                <c:pt idx="1443">
                  <c:v>-0.8770751953125</c:v>
                </c:pt>
                <c:pt idx="1444">
                  <c:v>-0.90667724609375</c:v>
                </c:pt>
                <c:pt idx="1445">
                  <c:v>-0.8990478515625</c:v>
                </c:pt>
                <c:pt idx="1446">
                  <c:v>-0.87310791015625</c:v>
                </c:pt>
                <c:pt idx="1447">
                  <c:v>-0.83709716796875</c:v>
                </c:pt>
                <c:pt idx="1448">
                  <c:v>-0.7989501953125</c:v>
                </c:pt>
                <c:pt idx="1449">
                  <c:v>-0.75439453125</c:v>
                </c:pt>
                <c:pt idx="1450">
                  <c:v>-0.70556640625</c:v>
                </c:pt>
                <c:pt idx="1451">
                  <c:v>-0.67230224609374989</c:v>
                </c:pt>
                <c:pt idx="1452">
                  <c:v>-0.66650390625</c:v>
                </c:pt>
                <c:pt idx="1453">
                  <c:v>-0.69976806640625</c:v>
                </c:pt>
                <c:pt idx="1454">
                  <c:v>-0.73211669921874989</c:v>
                </c:pt>
                <c:pt idx="1455">
                  <c:v>-0.77117919921874989</c:v>
                </c:pt>
                <c:pt idx="1456">
                  <c:v>-0.828857421875</c:v>
                </c:pt>
                <c:pt idx="1457">
                  <c:v>-0.87524414062499989</c:v>
                </c:pt>
                <c:pt idx="1458">
                  <c:v>-0.91278076171875</c:v>
                </c:pt>
                <c:pt idx="1459">
                  <c:v>-0.93688964843749989</c:v>
                </c:pt>
                <c:pt idx="1460">
                  <c:v>-0.9234619140625</c:v>
                </c:pt>
                <c:pt idx="1461">
                  <c:v>-0.8990478515625</c:v>
                </c:pt>
                <c:pt idx="1462">
                  <c:v>-0.863037109375</c:v>
                </c:pt>
                <c:pt idx="1463">
                  <c:v>-0.8245849609375</c:v>
                </c:pt>
                <c:pt idx="1464">
                  <c:v>-0.76751708984375</c:v>
                </c:pt>
                <c:pt idx="1465">
                  <c:v>-0.72021484375</c:v>
                </c:pt>
                <c:pt idx="1466">
                  <c:v>-0.70098876953124989</c:v>
                </c:pt>
                <c:pt idx="1467">
                  <c:v>-0.7080078125</c:v>
                </c:pt>
                <c:pt idx="1468">
                  <c:v>-0.73455810546874989</c:v>
                </c:pt>
                <c:pt idx="1469">
                  <c:v>-0.77117919921874989</c:v>
                </c:pt>
                <c:pt idx="1470">
                  <c:v>-0.80993652343749989</c:v>
                </c:pt>
                <c:pt idx="1471">
                  <c:v>-0.86395263671875</c:v>
                </c:pt>
                <c:pt idx="1472">
                  <c:v>-0.9197998046875</c:v>
                </c:pt>
                <c:pt idx="1473">
                  <c:v>-0.95245361328124989</c:v>
                </c:pt>
                <c:pt idx="1474">
                  <c:v>-0.96588134765624989</c:v>
                </c:pt>
                <c:pt idx="1475">
                  <c:v>-0.95123291015625</c:v>
                </c:pt>
                <c:pt idx="1476">
                  <c:v>-0.91461181640625</c:v>
                </c:pt>
                <c:pt idx="1477">
                  <c:v>-0.88256835937499989</c:v>
                </c:pt>
                <c:pt idx="1478">
                  <c:v>-0.83465576171875</c:v>
                </c:pt>
                <c:pt idx="1479">
                  <c:v>-0.78460693359375</c:v>
                </c:pt>
                <c:pt idx="1480">
                  <c:v>-0.745849609375</c:v>
                </c:pt>
                <c:pt idx="1481">
                  <c:v>-0.73028564453125</c:v>
                </c:pt>
                <c:pt idx="1482">
                  <c:v>-0.74218749999999989</c:v>
                </c:pt>
                <c:pt idx="1483">
                  <c:v>-0.77636718749999989</c:v>
                </c:pt>
                <c:pt idx="1484">
                  <c:v>-0.80841064453125</c:v>
                </c:pt>
                <c:pt idx="1485">
                  <c:v>-0.8587646484375</c:v>
                </c:pt>
                <c:pt idx="1486">
                  <c:v>-0.91033935546875</c:v>
                </c:pt>
                <c:pt idx="1487">
                  <c:v>-0.95550537109374989</c:v>
                </c:pt>
                <c:pt idx="1488">
                  <c:v>-0.987548828125</c:v>
                </c:pt>
                <c:pt idx="1489">
                  <c:v>-0.99395751953125</c:v>
                </c:pt>
                <c:pt idx="1490">
                  <c:v>-0.97137451171874989</c:v>
                </c:pt>
                <c:pt idx="1491">
                  <c:v>-0.93597412109375</c:v>
                </c:pt>
                <c:pt idx="1492">
                  <c:v>-0.904541015625</c:v>
                </c:pt>
                <c:pt idx="1493">
                  <c:v>-0.84930419921874989</c:v>
                </c:pt>
                <c:pt idx="1494">
                  <c:v>-0.80352783203125</c:v>
                </c:pt>
                <c:pt idx="1495">
                  <c:v>-0.77239990234375</c:v>
                </c:pt>
                <c:pt idx="1496">
                  <c:v>-0.75805664062499989</c:v>
                </c:pt>
                <c:pt idx="1497">
                  <c:v>-0.78369140624999989</c:v>
                </c:pt>
                <c:pt idx="1498">
                  <c:v>-0.46081542968749994</c:v>
                </c:pt>
                <c:pt idx="1499">
                  <c:v>-0.4034423828125</c:v>
                </c:pt>
                <c:pt idx="1500">
                  <c:v>-0.40008544921875</c:v>
                </c:pt>
                <c:pt idx="1501">
                  <c:v>-0.41107177734375</c:v>
                </c:pt>
                <c:pt idx="1502">
                  <c:v>-0.42266845703125</c:v>
                </c:pt>
                <c:pt idx="1503">
                  <c:v>-0.410125732421875</c:v>
                </c:pt>
                <c:pt idx="1504">
                  <c:v>-0.38641357421875</c:v>
                </c:pt>
                <c:pt idx="1505">
                  <c:v>-0.3404541015625</c:v>
                </c:pt>
                <c:pt idx="1506">
                  <c:v>-0.282073974609375</c:v>
                </c:pt>
                <c:pt idx="1507">
                  <c:v>-0.22686767578125</c:v>
                </c:pt>
                <c:pt idx="1508">
                  <c:v>-0.15179443359375</c:v>
                </c:pt>
                <c:pt idx="1509">
                  <c:v>-8.3496093749999986E-2</c:v>
                </c:pt>
                <c:pt idx="1510">
                  <c:v>-3.338623046875E-2</c:v>
                </c:pt>
                <c:pt idx="1511">
                  <c:v>-6.591796875E-3</c:v>
                </c:pt>
                <c:pt idx="1512">
                  <c:v>-1.0101318359374998E-2</c:v>
                </c:pt>
                <c:pt idx="1513">
                  <c:v>-3.7078857421875E-2</c:v>
                </c:pt>
                <c:pt idx="1514">
                  <c:v>-5.6182861328125E-2</c:v>
                </c:pt>
                <c:pt idx="1515">
                  <c:v>-9.0728759765625E-2</c:v>
                </c:pt>
                <c:pt idx="1516">
                  <c:v>-0.1322021484375</c:v>
                </c:pt>
                <c:pt idx="1517">
                  <c:v>-0.15664672851562497</c:v>
                </c:pt>
                <c:pt idx="1518">
                  <c:v>-0.17776489257812497</c:v>
                </c:pt>
                <c:pt idx="1519">
                  <c:v>-0.1590576171875</c:v>
                </c:pt>
                <c:pt idx="1520">
                  <c:v>-0.11679077148437499</c:v>
                </c:pt>
                <c:pt idx="1521">
                  <c:v>-7.2662353515625E-2</c:v>
                </c:pt>
                <c:pt idx="1522">
                  <c:v>-2.24609375E-2</c:v>
                </c:pt>
                <c:pt idx="1523">
                  <c:v>4.3487548828124993E-2</c:v>
                </c:pt>
                <c:pt idx="1524">
                  <c:v>0.10083007812499999</c:v>
                </c:pt>
                <c:pt idx="1525">
                  <c:v>0.13555908203125</c:v>
                </c:pt>
                <c:pt idx="1526">
                  <c:v>0.149322509765625</c:v>
                </c:pt>
                <c:pt idx="1527">
                  <c:v>0.133056640625</c:v>
                </c:pt>
                <c:pt idx="1528">
                  <c:v>0.102874755859375</c:v>
                </c:pt>
                <c:pt idx="1529">
                  <c:v>7.6507568359374986E-2</c:v>
                </c:pt>
                <c:pt idx="1530">
                  <c:v>3.8818359375E-2</c:v>
                </c:pt>
                <c:pt idx="1531">
                  <c:v>-5.2185058593749991E-3</c:v>
                </c:pt>
                <c:pt idx="1532">
                  <c:v>-3.6865234374999993E-2</c:v>
                </c:pt>
                <c:pt idx="1533">
                  <c:v>-4.7821044921875E-2</c:v>
                </c:pt>
                <c:pt idx="1534">
                  <c:v>-2.4688720703124997E-2</c:v>
                </c:pt>
                <c:pt idx="1535">
                  <c:v>1.5417480468750001E-2</c:v>
                </c:pt>
                <c:pt idx="1536">
                  <c:v>5.4260253906249993E-2</c:v>
                </c:pt>
                <c:pt idx="1537">
                  <c:v>0.11071777343749999</c:v>
                </c:pt>
                <c:pt idx="1538">
                  <c:v>0.167144775390625</c:v>
                </c:pt>
                <c:pt idx="1539">
                  <c:v>0.22085571289062497</c:v>
                </c:pt>
                <c:pt idx="1540">
                  <c:v>0.24951171874999997</c:v>
                </c:pt>
                <c:pt idx="1541">
                  <c:v>0.253570556640625</c:v>
                </c:pt>
                <c:pt idx="1542">
                  <c:v>0.22500610351562497</c:v>
                </c:pt>
                <c:pt idx="1543">
                  <c:v>0.195770263671875</c:v>
                </c:pt>
                <c:pt idx="1544">
                  <c:v>0.161285400390625</c:v>
                </c:pt>
              </c:numCache>
            </c:numRef>
          </c:yVal>
          <c:smooth val="0"/>
          <c:extLst>
            <c:ext xmlns:c16="http://schemas.microsoft.com/office/drawing/2014/chart" uri="{C3380CC4-5D6E-409C-BE32-E72D297353CC}">
              <c16:uniqueId val="{00000001-2E74-4699-97DA-3AA063DF279E}"/>
            </c:ext>
          </c:extLst>
        </c:ser>
        <c:ser>
          <c:idx val="2"/>
          <c:order val="2"/>
          <c:tx>
            <c:strRef>
              <c:f>'[SPCE-LB.xlsx]Sheet1'!$O$1</c:f>
              <c:strCache>
                <c:ptCount val="1"/>
                <c:pt idx="0">
                  <c:v>LB-8-HQG+ENZ</c:v>
                </c:pt>
              </c:strCache>
            </c:strRef>
          </c:tx>
          <c:spPr>
            <a:ln w="25400" cap="rnd">
              <a:solidFill>
                <a:schemeClr val="tx1"/>
              </a:solidFill>
              <a:round/>
            </a:ln>
            <a:effectLst/>
          </c:spPr>
          <c:marker>
            <c:symbol val="none"/>
          </c:marker>
          <c:xVal>
            <c:numRef>
              <c:f>'[SPCE-LB.xlsx]Sheet1'!$A$2:$A$1546</c:f>
              <c:numCache>
                <c:formatCode>General</c:formatCode>
                <c:ptCount val="1545"/>
                <c:pt idx="0">
                  <c:v>1.068115234375E-3</c:v>
                </c:pt>
                <c:pt idx="1">
                  <c:v>2.13623046875E-3</c:v>
                </c:pt>
                <c:pt idx="2">
                  <c:v>3.204345703125E-3</c:v>
                </c:pt>
                <c:pt idx="3">
                  <c:v>4.2724609375E-3</c:v>
                </c:pt>
                <c:pt idx="4">
                  <c:v>5.340576171875E-3</c:v>
                </c:pt>
                <c:pt idx="5">
                  <c:v>6.40869140625E-3</c:v>
                </c:pt>
                <c:pt idx="6">
                  <c:v>7.476806640625E-3</c:v>
                </c:pt>
                <c:pt idx="7">
                  <c:v>8.544921875E-3</c:v>
                </c:pt>
                <c:pt idx="8">
                  <c:v>9.613037109375E-3</c:v>
                </c:pt>
                <c:pt idx="9">
                  <c:v>1.068115234375E-2</c:v>
                </c:pt>
                <c:pt idx="10">
                  <c:v>1.1749267578125E-2</c:v>
                </c:pt>
                <c:pt idx="11">
                  <c:v>1.28173828125E-2</c:v>
                </c:pt>
                <c:pt idx="12">
                  <c:v>1.3885498046875E-2</c:v>
                </c:pt>
                <c:pt idx="13">
                  <c:v>1.495361328125E-2</c:v>
                </c:pt>
                <c:pt idx="14">
                  <c:v>1.6021728515625E-2</c:v>
                </c:pt>
                <c:pt idx="15">
                  <c:v>1.708984375E-2</c:v>
                </c:pt>
                <c:pt idx="16">
                  <c:v>1.8157958984375E-2</c:v>
                </c:pt>
                <c:pt idx="17">
                  <c:v>1.922607421875E-2</c:v>
                </c:pt>
                <c:pt idx="18">
                  <c:v>2.0294189453125E-2</c:v>
                </c:pt>
                <c:pt idx="19">
                  <c:v>2.13623046875E-2</c:v>
                </c:pt>
                <c:pt idx="20">
                  <c:v>2.2430419921875E-2</c:v>
                </c:pt>
                <c:pt idx="21">
                  <c:v>2.349853515625E-2</c:v>
                </c:pt>
                <c:pt idx="22">
                  <c:v>2.4566650390625E-2</c:v>
                </c:pt>
                <c:pt idx="23">
                  <c:v>2.5634765625E-2</c:v>
                </c:pt>
                <c:pt idx="24">
                  <c:v>2.6702880859375E-2</c:v>
                </c:pt>
                <c:pt idx="25">
                  <c:v>2.777099609375E-2</c:v>
                </c:pt>
                <c:pt idx="26">
                  <c:v>2.8839111328125E-2</c:v>
                </c:pt>
                <c:pt idx="27">
                  <c:v>2.99072265625E-2</c:v>
                </c:pt>
                <c:pt idx="28">
                  <c:v>3.0975341796875E-2</c:v>
                </c:pt>
                <c:pt idx="29">
                  <c:v>3.204345703125E-2</c:v>
                </c:pt>
                <c:pt idx="30">
                  <c:v>3.3111572265625E-2</c:v>
                </c:pt>
                <c:pt idx="31">
                  <c:v>3.41796875E-2</c:v>
                </c:pt>
                <c:pt idx="32">
                  <c:v>3.5247802734375E-2</c:v>
                </c:pt>
                <c:pt idx="33">
                  <c:v>3.631591796875E-2</c:v>
                </c:pt>
                <c:pt idx="34">
                  <c:v>3.7384033203125E-2</c:v>
                </c:pt>
                <c:pt idx="35">
                  <c:v>3.84521484375E-2</c:v>
                </c:pt>
                <c:pt idx="36">
                  <c:v>3.9520263671875E-2</c:v>
                </c:pt>
                <c:pt idx="37">
                  <c:v>4.058837890625E-2</c:v>
                </c:pt>
                <c:pt idx="38">
                  <c:v>4.1656494140625E-2</c:v>
                </c:pt>
                <c:pt idx="39">
                  <c:v>4.2724609375E-2</c:v>
                </c:pt>
                <c:pt idx="40">
                  <c:v>4.3792724609375E-2</c:v>
                </c:pt>
                <c:pt idx="41">
                  <c:v>4.486083984375E-2</c:v>
                </c:pt>
                <c:pt idx="42">
                  <c:v>4.5928955078125E-2</c:v>
                </c:pt>
                <c:pt idx="43">
                  <c:v>4.69970703125E-2</c:v>
                </c:pt>
                <c:pt idx="44">
                  <c:v>4.8065185546875E-2</c:v>
                </c:pt>
                <c:pt idx="45">
                  <c:v>4.913330078125E-2</c:v>
                </c:pt>
                <c:pt idx="46">
                  <c:v>5.0201416015625E-2</c:v>
                </c:pt>
                <c:pt idx="47">
                  <c:v>5.126953125E-2</c:v>
                </c:pt>
                <c:pt idx="48">
                  <c:v>5.2337646484375E-2</c:v>
                </c:pt>
                <c:pt idx="49">
                  <c:v>5.340576171875E-2</c:v>
                </c:pt>
                <c:pt idx="50">
                  <c:v>5.4473876953125E-2</c:v>
                </c:pt>
                <c:pt idx="51">
                  <c:v>5.55419921875E-2</c:v>
                </c:pt>
                <c:pt idx="52">
                  <c:v>5.6610107421875E-2</c:v>
                </c:pt>
                <c:pt idx="53">
                  <c:v>5.767822265625E-2</c:v>
                </c:pt>
                <c:pt idx="54">
                  <c:v>5.8746337890625E-2</c:v>
                </c:pt>
                <c:pt idx="55">
                  <c:v>5.9814453125E-2</c:v>
                </c:pt>
                <c:pt idx="56">
                  <c:v>6.0882568359375E-2</c:v>
                </c:pt>
                <c:pt idx="57">
                  <c:v>6.195068359375E-2</c:v>
                </c:pt>
                <c:pt idx="58">
                  <c:v>6.3018798828125E-2</c:v>
                </c:pt>
                <c:pt idx="59">
                  <c:v>6.40869140625E-2</c:v>
                </c:pt>
                <c:pt idx="60">
                  <c:v>6.5155029296875E-2</c:v>
                </c:pt>
                <c:pt idx="61">
                  <c:v>6.622314453125E-2</c:v>
                </c:pt>
                <c:pt idx="62">
                  <c:v>6.7291259765625E-2</c:v>
                </c:pt>
                <c:pt idx="63">
                  <c:v>6.8359375E-2</c:v>
                </c:pt>
                <c:pt idx="64">
                  <c:v>6.9427490234375E-2</c:v>
                </c:pt>
                <c:pt idx="65">
                  <c:v>7.049560546875E-2</c:v>
                </c:pt>
                <c:pt idx="66">
                  <c:v>7.1563720703125E-2</c:v>
                </c:pt>
                <c:pt idx="67">
                  <c:v>7.26318359375E-2</c:v>
                </c:pt>
                <c:pt idx="68">
                  <c:v>7.3699951171875E-2</c:v>
                </c:pt>
                <c:pt idx="69">
                  <c:v>7.476806640625E-2</c:v>
                </c:pt>
                <c:pt idx="70">
                  <c:v>7.5836181640625E-2</c:v>
                </c:pt>
                <c:pt idx="71">
                  <c:v>7.6904296875E-2</c:v>
                </c:pt>
                <c:pt idx="72">
                  <c:v>7.7972412109375E-2</c:v>
                </c:pt>
                <c:pt idx="73">
                  <c:v>7.904052734375E-2</c:v>
                </c:pt>
                <c:pt idx="74">
                  <c:v>8.0108642578125E-2</c:v>
                </c:pt>
                <c:pt idx="75">
                  <c:v>8.11767578125E-2</c:v>
                </c:pt>
                <c:pt idx="76">
                  <c:v>8.2244873046875E-2</c:v>
                </c:pt>
                <c:pt idx="77">
                  <c:v>8.331298828125E-2</c:v>
                </c:pt>
                <c:pt idx="78">
                  <c:v>8.4381103515625E-2</c:v>
                </c:pt>
                <c:pt idx="79">
                  <c:v>8.544921875E-2</c:v>
                </c:pt>
                <c:pt idx="80">
                  <c:v>8.6517333984375E-2</c:v>
                </c:pt>
                <c:pt idx="81">
                  <c:v>8.758544921875E-2</c:v>
                </c:pt>
                <c:pt idx="82">
                  <c:v>8.8653564453125E-2</c:v>
                </c:pt>
                <c:pt idx="83">
                  <c:v>8.97216796875E-2</c:v>
                </c:pt>
                <c:pt idx="84">
                  <c:v>9.0789794921875E-2</c:v>
                </c:pt>
                <c:pt idx="85">
                  <c:v>9.185791015625E-2</c:v>
                </c:pt>
                <c:pt idx="86">
                  <c:v>9.2926025390625E-2</c:v>
                </c:pt>
                <c:pt idx="87">
                  <c:v>9.3994140625E-2</c:v>
                </c:pt>
                <c:pt idx="88">
                  <c:v>9.5062255859375E-2</c:v>
                </c:pt>
                <c:pt idx="89">
                  <c:v>9.613037109375E-2</c:v>
                </c:pt>
                <c:pt idx="90">
                  <c:v>9.7198486328125E-2</c:v>
                </c:pt>
                <c:pt idx="91">
                  <c:v>9.82666015625E-2</c:v>
                </c:pt>
                <c:pt idx="92">
                  <c:v>9.9334716796875E-2</c:v>
                </c:pt>
                <c:pt idx="93">
                  <c:v>0.10040283203125</c:v>
                </c:pt>
                <c:pt idx="94">
                  <c:v>0.101470947265625</c:v>
                </c:pt>
                <c:pt idx="95">
                  <c:v>0.1025390625</c:v>
                </c:pt>
                <c:pt idx="96">
                  <c:v>0.103607177734375</c:v>
                </c:pt>
                <c:pt idx="97">
                  <c:v>0.10467529296875</c:v>
                </c:pt>
                <c:pt idx="98">
                  <c:v>0.105743408203125</c:v>
                </c:pt>
                <c:pt idx="99">
                  <c:v>0.1068115234375</c:v>
                </c:pt>
                <c:pt idx="100">
                  <c:v>0.107879638671875</c:v>
                </c:pt>
                <c:pt idx="101">
                  <c:v>0.10894775390625</c:v>
                </c:pt>
                <c:pt idx="102">
                  <c:v>0.110015869140625</c:v>
                </c:pt>
                <c:pt idx="103">
                  <c:v>0.111083984375</c:v>
                </c:pt>
                <c:pt idx="104">
                  <c:v>0.112152099609375</c:v>
                </c:pt>
                <c:pt idx="105">
                  <c:v>0.11322021484375</c:v>
                </c:pt>
                <c:pt idx="106">
                  <c:v>0.114288330078125</c:v>
                </c:pt>
                <c:pt idx="107">
                  <c:v>0.1153564453125</c:v>
                </c:pt>
                <c:pt idx="108">
                  <c:v>0.116424560546875</c:v>
                </c:pt>
                <c:pt idx="109">
                  <c:v>0.11749267578125</c:v>
                </c:pt>
                <c:pt idx="110">
                  <c:v>0.118560791015625</c:v>
                </c:pt>
                <c:pt idx="111">
                  <c:v>0.11962890625</c:v>
                </c:pt>
                <c:pt idx="112">
                  <c:v>0.120697021484375</c:v>
                </c:pt>
                <c:pt idx="113">
                  <c:v>0.12176513671875</c:v>
                </c:pt>
                <c:pt idx="114">
                  <c:v>0.122833251953125</c:v>
                </c:pt>
                <c:pt idx="115">
                  <c:v>0.1239013671875</c:v>
                </c:pt>
                <c:pt idx="116">
                  <c:v>0.124969482421875</c:v>
                </c:pt>
                <c:pt idx="117">
                  <c:v>0.12603759765625</c:v>
                </c:pt>
                <c:pt idx="118">
                  <c:v>0.127105712890625</c:v>
                </c:pt>
                <c:pt idx="119">
                  <c:v>0.128173828125</c:v>
                </c:pt>
                <c:pt idx="120">
                  <c:v>0.129241943359375</c:v>
                </c:pt>
                <c:pt idx="121">
                  <c:v>0.13031005859375</c:v>
                </c:pt>
                <c:pt idx="122">
                  <c:v>0.131378173828125</c:v>
                </c:pt>
                <c:pt idx="123">
                  <c:v>0.1324462890625</c:v>
                </c:pt>
                <c:pt idx="124">
                  <c:v>0.133514404296875</c:v>
                </c:pt>
                <c:pt idx="125">
                  <c:v>0.13458251953125</c:v>
                </c:pt>
                <c:pt idx="126">
                  <c:v>0.135650634765625</c:v>
                </c:pt>
                <c:pt idx="127">
                  <c:v>0.13671875</c:v>
                </c:pt>
                <c:pt idx="128">
                  <c:v>0.137786865234375</c:v>
                </c:pt>
                <c:pt idx="129">
                  <c:v>0.13885498046875</c:v>
                </c:pt>
                <c:pt idx="130">
                  <c:v>0.139923095703125</c:v>
                </c:pt>
                <c:pt idx="131">
                  <c:v>0.1409912109375</c:v>
                </c:pt>
                <c:pt idx="132">
                  <c:v>0.142059326171875</c:v>
                </c:pt>
                <c:pt idx="133">
                  <c:v>0.14312744140625</c:v>
                </c:pt>
                <c:pt idx="134">
                  <c:v>0.144195556640625</c:v>
                </c:pt>
                <c:pt idx="135">
                  <c:v>0.145263671875</c:v>
                </c:pt>
                <c:pt idx="136">
                  <c:v>0.146331787109375</c:v>
                </c:pt>
                <c:pt idx="137">
                  <c:v>0.14739990234375</c:v>
                </c:pt>
                <c:pt idx="138">
                  <c:v>0.148468017578125</c:v>
                </c:pt>
                <c:pt idx="139">
                  <c:v>0.1495361328125</c:v>
                </c:pt>
                <c:pt idx="140">
                  <c:v>0.150604248046875</c:v>
                </c:pt>
                <c:pt idx="141">
                  <c:v>0.15167236328125</c:v>
                </c:pt>
                <c:pt idx="142">
                  <c:v>0.152740478515625</c:v>
                </c:pt>
                <c:pt idx="143">
                  <c:v>0.15380859375</c:v>
                </c:pt>
                <c:pt idx="144">
                  <c:v>0.154876708984375</c:v>
                </c:pt>
                <c:pt idx="145">
                  <c:v>0.15594482421875</c:v>
                </c:pt>
                <c:pt idx="146">
                  <c:v>0.157012939453125</c:v>
                </c:pt>
                <c:pt idx="147">
                  <c:v>0.1580810546875</c:v>
                </c:pt>
                <c:pt idx="148">
                  <c:v>0.159149169921875</c:v>
                </c:pt>
                <c:pt idx="149">
                  <c:v>0.16021728515625</c:v>
                </c:pt>
                <c:pt idx="150">
                  <c:v>0.161285400390625</c:v>
                </c:pt>
                <c:pt idx="151">
                  <c:v>0.162353515625</c:v>
                </c:pt>
                <c:pt idx="152">
                  <c:v>0.163421630859375</c:v>
                </c:pt>
                <c:pt idx="153">
                  <c:v>0.16448974609375</c:v>
                </c:pt>
                <c:pt idx="154">
                  <c:v>0.165557861328125</c:v>
                </c:pt>
                <c:pt idx="155">
                  <c:v>0.1666259765625</c:v>
                </c:pt>
                <c:pt idx="156">
                  <c:v>0.167694091796875</c:v>
                </c:pt>
                <c:pt idx="157">
                  <c:v>0.16876220703125</c:v>
                </c:pt>
                <c:pt idx="158">
                  <c:v>0.169830322265625</c:v>
                </c:pt>
                <c:pt idx="159">
                  <c:v>0.1708984375</c:v>
                </c:pt>
                <c:pt idx="160">
                  <c:v>0.171966552734375</c:v>
                </c:pt>
                <c:pt idx="161">
                  <c:v>0.17303466796875</c:v>
                </c:pt>
                <c:pt idx="162">
                  <c:v>0.174102783203125</c:v>
                </c:pt>
                <c:pt idx="163">
                  <c:v>0.1751708984375</c:v>
                </c:pt>
                <c:pt idx="164">
                  <c:v>0.176239013671875</c:v>
                </c:pt>
                <c:pt idx="165">
                  <c:v>0.17730712890625</c:v>
                </c:pt>
                <c:pt idx="166">
                  <c:v>0.178375244140625</c:v>
                </c:pt>
                <c:pt idx="167">
                  <c:v>0.179443359375</c:v>
                </c:pt>
                <c:pt idx="168">
                  <c:v>0.180511474609375</c:v>
                </c:pt>
                <c:pt idx="169">
                  <c:v>0.18157958984375</c:v>
                </c:pt>
                <c:pt idx="170">
                  <c:v>0.182647705078125</c:v>
                </c:pt>
                <c:pt idx="171">
                  <c:v>0.1837158203125</c:v>
                </c:pt>
                <c:pt idx="172">
                  <c:v>0.184783935546875</c:v>
                </c:pt>
                <c:pt idx="173">
                  <c:v>0.18585205078125</c:v>
                </c:pt>
                <c:pt idx="174">
                  <c:v>0.186920166015625</c:v>
                </c:pt>
                <c:pt idx="175">
                  <c:v>0.18798828125</c:v>
                </c:pt>
                <c:pt idx="176">
                  <c:v>0.189056396484375</c:v>
                </c:pt>
                <c:pt idx="177">
                  <c:v>0.19012451171875</c:v>
                </c:pt>
                <c:pt idx="178">
                  <c:v>0.191192626953125</c:v>
                </c:pt>
                <c:pt idx="179">
                  <c:v>0.1922607421875</c:v>
                </c:pt>
                <c:pt idx="180">
                  <c:v>0.193328857421875</c:v>
                </c:pt>
                <c:pt idx="181">
                  <c:v>0.19439697265625</c:v>
                </c:pt>
                <c:pt idx="182">
                  <c:v>0.195465087890625</c:v>
                </c:pt>
                <c:pt idx="183">
                  <c:v>0.196533203125</c:v>
                </c:pt>
                <c:pt idx="184">
                  <c:v>0.197601318359375</c:v>
                </c:pt>
                <c:pt idx="185">
                  <c:v>0.19866943359375</c:v>
                </c:pt>
                <c:pt idx="186">
                  <c:v>0.199737548828125</c:v>
                </c:pt>
                <c:pt idx="187">
                  <c:v>0.2008056640625</c:v>
                </c:pt>
                <c:pt idx="188">
                  <c:v>0.201873779296875</c:v>
                </c:pt>
                <c:pt idx="189">
                  <c:v>0.20294189453125</c:v>
                </c:pt>
                <c:pt idx="190">
                  <c:v>0.204010009765625</c:v>
                </c:pt>
                <c:pt idx="191">
                  <c:v>0.205078125</c:v>
                </c:pt>
                <c:pt idx="192">
                  <c:v>0.206146240234375</c:v>
                </c:pt>
                <c:pt idx="193">
                  <c:v>0.20721435546875</c:v>
                </c:pt>
                <c:pt idx="194">
                  <c:v>0.208282470703125</c:v>
                </c:pt>
                <c:pt idx="195">
                  <c:v>0.2093505859375</c:v>
                </c:pt>
                <c:pt idx="196">
                  <c:v>0.210418701171875</c:v>
                </c:pt>
                <c:pt idx="197">
                  <c:v>0.21148681640625</c:v>
                </c:pt>
                <c:pt idx="198">
                  <c:v>0.212554931640625</c:v>
                </c:pt>
                <c:pt idx="199">
                  <c:v>0.213623046875</c:v>
                </c:pt>
                <c:pt idx="200">
                  <c:v>0.214691162109375</c:v>
                </c:pt>
                <c:pt idx="201">
                  <c:v>0.21575927734375</c:v>
                </c:pt>
                <c:pt idx="202">
                  <c:v>0.216827392578125</c:v>
                </c:pt>
                <c:pt idx="203">
                  <c:v>0.2178955078125</c:v>
                </c:pt>
                <c:pt idx="204">
                  <c:v>0.218963623046875</c:v>
                </c:pt>
                <c:pt idx="205">
                  <c:v>0.22003173828125</c:v>
                </c:pt>
                <c:pt idx="206">
                  <c:v>0.221099853515625</c:v>
                </c:pt>
                <c:pt idx="207">
                  <c:v>0.22216796875</c:v>
                </c:pt>
                <c:pt idx="208">
                  <c:v>0.223236083984375</c:v>
                </c:pt>
                <c:pt idx="209">
                  <c:v>0.22430419921875</c:v>
                </c:pt>
                <c:pt idx="210">
                  <c:v>0.225372314453125</c:v>
                </c:pt>
                <c:pt idx="211">
                  <c:v>0.2264404296875</c:v>
                </c:pt>
                <c:pt idx="212">
                  <c:v>0.227508544921875</c:v>
                </c:pt>
                <c:pt idx="213">
                  <c:v>0.22857666015625</c:v>
                </c:pt>
                <c:pt idx="214">
                  <c:v>0.229644775390625</c:v>
                </c:pt>
                <c:pt idx="215">
                  <c:v>0.230712890625</c:v>
                </c:pt>
                <c:pt idx="216">
                  <c:v>0.231781005859375</c:v>
                </c:pt>
                <c:pt idx="217">
                  <c:v>0.23284912109375</c:v>
                </c:pt>
                <c:pt idx="218">
                  <c:v>0.233917236328125</c:v>
                </c:pt>
                <c:pt idx="219">
                  <c:v>0.2349853515625</c:v>
                </c:pt>
                <c:pt idx="220">
                  <c:v>0.236053466796875</c:v>
                </c:pt>
                <c:pt idx="221">
                  <c:v>0.23712158203125</c:v>
                </c:pt>
                <c:pt idx="222">
                  <c:v>0.238189697265625</c:v>
                </c:pt>
                <c:pt idx="223">
                  <c:v>0.2392578125</c:v>
                </c:pt>
                <c:pt idx="224">
                  <c:v>0.240325927734375</c:v>
                </c:pt>
                <c:pt idx="225">
                  <c:v>0.24139404296875</c:v>
                </c:pt>
                <c:pt idx="226">
                  <c:v>0.242462158203125</c:v>
                </c:pt>
                <c:pt idx="227">
                  <c:v>0.2435302734375</c:v>
                </c:pt>
                <c:pt idx="228">
                  <c:v>0.244598388671875</c:v>
                </c:pt>
                <c:pt idx="229">
                  <c:v>0.24566650390625</c:v>
                </c:pt>
                <c:pt idx="230">
                  <c:v>0.246734619140625</c:v>
                </c:pt>
                <c:pt idx="231">
                  <c:v>0.247802734375</c:v>
                </c:pt>
                <c:pt idx="232">
                  <c:v>0.248870849609375</c:v>
                </c:pt>
                <c:pt idx="233">
                  <c:v>0.24993896484375</c:v>
                </c:pt>
                <c:pt idx="234">
                  <c:v>0.251007080078125</c:v>
                </c:pt>
                <c:pt idx="235">
                  <c:v>0.2520751953125</c:v>
                </c:pt>
                <c:pt idx="236">
                  <c:v>0.253143310546875</c:v>
                </c:pt>
                <c:pt idx="237">
                  <c:v>0.25421142578125</c:v>
                </c:pt>
                <c:pt idx="238">
                  <c:v>0.255279541015625</c:v>
                </c:pt>
                <c:pt idx="239">
                  <c:v>0.25634765625</c:v>
                </c:pt>
                <c:pt idx="240">
                  <c:v>0.257415771484375</c:v>
                </c:pt>
                <c:pt idx="241">
                  <c:v>0.25848388671875</c:v>
                </c:pt>
                <c:pt idx="242">
                  <c:v>0.259552001953125</c:v>
                </c:pt>
                <c:pt idx="243">
                  <c:v>0.2606201171875</c:v>
                </c:pt>
                <c:pt idx="244">
                  <c:v>0.261688232421875</c:v>
                </c:pt>
                <c:pt idx="245">
                  <c:v>0.26275634765625</c:v>
                </c:pt>
                <c:pt idx="246">
                  <c:v>0.263824462890625</c:v>
                </c:pt>
                <c:pt idx="247">
                  <c:v>0.264892578125</c:v>
                </c:pt>
                <c:pt idx="248">
                  <c:v>0.265960693359375</c:v>
                </c:pt>
                <c:pt idx="249">
                  <c:v>0.26702880859375</c:v>
                </c:pt>
                <c:pt idx="250">
                  <c:v>0.268096923828125</c:v>
                </c:pt>
                <c:pt idx="251">
                  <c:v>0.2691650390625</c:v>
                </c:pt>
                <c:pt idx="252">
                  <c:v>0.270233154296875</c:v>
                </c:pt>
                <c:pt idx="253">
                  <c:v>0.27130126953125</c:v>
                </c:pt>
                <c:pt idx="254">
                  <c:v>0.272369384765625</c:v>
                </c:pt>
                <c:pt idx="255">
                  <c:v>0.2734375</c:v>
                </c:pt>
                <c:pt idx="256">
                  <c:v>0.274505615234375</c:v>
                </c:pt>
                <c:pt idx="257">
                  <c:v>0.27557373046875</c:v>
                </c:pt>
                <c:pt idx="258">
                  <c:v>0.276641845703125</c:v>
                </c:pt>
                <c:pt idx="259">
                  <c:v>0.2777099609375</c:v>
                </c:pt>
                <c:pt idx="260">
                  <c:v>0.278778076171875</c:v>
                </c:pt>
                <c:pt idx="261">
                  <c:v>0.27984619140625</c:v>
                </c:pt>
                <c:pt idx="262">
                  <c:v>0.280914306640625</c:v>
                </c:pt>
                <c:pt idx="263">
                  <c:v>0.281982421875</c:v>
                </c:pt>
                <c:pt idx="264">
                  <c:v>0.283050537109375</c:v>
                </c:pt>
                <c:pt idx="265">
                  <c:v>0.28411865234375</c:v>
                </c:pt>
                <c:pt idx="266">
                  <c:v>0.285186767578125</c:v>
                </c:pt>
                <c:pt idx="267">
                  <c:v>0.2862548828125</c:v>
                </c:pt>
                <c:pt idx="268">
                  <c:v>0.287322998046875</c:v>
                </c:pt>
                <c:pt idx="269">
                  <c:v>0.28839111328125</c:v>
                </c:pt>
                <c:pt idx="270">
                  <c:v>0.289459228515625</c:v>
                </c:pt>
                <c:pt idx="271">
                  <c:v>0.29052734375</c:v>
                </c:pt>
                <c:pt idx="272">
                  <c:v>0.291595458984375</c:v>
                </c:pt>
                <c:pt idx="273">
                  <c:v>0.29266357421875</c:v>
                </c:pt>
                <c:pt idx="274">
                  <c:v>0.293731689453125</c:v>
                </c:pt>
                <c:pt idx="275">
                  <c:v>0.2947998046875</c:v>
                </c:pt>
                <c:pt idx="276">
                  <c:v>0.295867919921875</c:v>
                </c:pt>
                <c:pt idx="277">
                  <c:v>0.29693603515625</c:v>
                </c:pt>
                <c:pt idx="278">
                  <c:v>0.298004150390625</c:v>
                </c:pt>
                <c:pt idx="279">
                  <c:v>0.299072265625</c:v>
                </c:pt>
                <c:pt idx="280">
                  <c:v>0.300140380859375</c:v>
                </c:pt>
                <c:pt idx="281">
                  <c:v>0.30120849609375</c:v>
                </c:pt>
                <c:pt idx="282">
                  <c:v>0.302276611328125</c:v>
                </c:pt>
                <c:pt idx="283">
                  <c:v>0.3033447265625</c:v>
                </c:pt>
                <c:pt idx="284">
                  <c:v>0.304412841796875</c:v>
                </c:pt>
                <c:pt idx="285">
                  <c:v>0.30548095703125</c:v>
                </c:pt>
                <c:pt idx="286">
                  <c:v>0.306549072265625</c:v>
                </c:pt>
                <c:pt idx="287">
                  <c:v>0.3076171875</c:v>
                </c:pt>
                <c:pt idx="288">
                  <c:v>0.308685302734375</c:v>
                </c:pt>
                <c:pt idx="289">
                  <c:v>0.30975341796875</c:v>
                </c:pt>
                <c:pt idx="290">
                  <c:v>0.310821533203125</c:v>
                </c:pt>
                <c:pt idx="291">
                  <c:v>0.3118896484375</c:v>
                </c:pt>
                <c:pt idx="292">
                  <c:v>0.312957763671875</c:v>
                </c:pt>
                <c:pt idx="293">
                  <c:v>0.31402587890625</c:v>
                </c:pt>
                <c:pt idx="294">
                  <c:v>0.315093994140625</c:v>
                </c:pt>
                <c:pt idx="295">
                  <c:v>0.316162109375</c:v>
                </c:pt>
                <c:pt idx="296">
                  <c:v>0.317230224609375</c:v>
                </c:pt>
                <c:pt idx="297">
                  <c:v>0.31829833984375</c:v>
                </c:pt>
                <c:pt idx="298">
                  <c:v>0.319366455078125</c:v>
                </c:pt>
                <c:pt idx="299">
                  <c:v>0.3204345703125</c:v>
                </c:pt>
                <c:pt idx="300">
                  <c:v>0.321502685546875</c:v>
                </c:pt>
                <c:pt idx="301">
                  <c:v>0.32257080078125</c:v>
                </c:pt>
                <c:pt idx="302">
                  <c:v>0.323638916015625</c:v>
                </c:pt>
                <c:pt idx="303">
                  <c:v>0.32470703125</c:v>
                </c:pt>
                <c:pt idx="304">
                  <c:v>0.325775146484375</c:v>
                </c:pt>
                <c:pt idx="305">
                  <c:v>0.32684326171875</c:v>
                </c:pt>
                <c:pt idx="306">
                  <c:v>0.327911376953125</c:v>
                </c:pt>
                <c:pt idx="307">
                  <c:v>0.3289794921875</c:v>
                </c:pt>
                <c:pt idx="308">
                  <c:v>0.330047607421875</c:v>
                </c:pt>
                <c:pt idx="309">
                  <c:v>0.33111572265625</c:v>
                </c:pt>
                <c:pt idx="310">
                  <c:v>0.332183837890625</c:v>
                </c:pt>
                <c:pt idx="311">
                  <c:v>0.333251953125</c:v>
                </c:pt>
                <c:pt idx="312">
                  <c:v>0.334320068359375</c:v>
                </c:pt>
                <c:pt idx="313">
                  <c:v>0.33538818359375</c:v>
                </c:pt>
                <c:pt idx="314">
                  <c:v>0.336456298828125</c:v>
                </c:pt>
                <c:pt idx="315">
                  <c:v>0.3375244140625</c:v>
                </c:pt>
                <c:pt idx="316">
                  <c:v>0.338592529296875</c:v>
                </c:pt>
                <c:pt idx="317">
                  <c:v>0.33966064453125</c:v>
                </c:pt>
                <c:pt idx="318">
                  <c:v>0.340728759765625</c:v>
                </c:pt>
                <c:pt idx="319">
                  <c:v>0.341796875</c:v>
                </c:pt>
                <c:pt idx="320">
                  <c:v>0.342864990234375</c:v>
                </c:pt>
                <c:pt idx="321">
                  <c:v>0.34393310546875</c:v>
                </c:pt>
                <c:pt idx="322">
                  <c:v>0.345001220703125</c:v>
                </c:pt>
                <c:pt idx="323">
                  <c:v>0.3460693359375</c:v>
                </c:pt>
                <c:pt idx="324">
                  <c:v>0.347137451171875</c:v>
                </c:pt>
                <c:pt idx="325">
                  <c:v>0.34820556640625</c:v>
                </c:pt>
                <c:pt idx="326">
                  <c:v>0.349273681640625</c:v>
                </c:pt>
                <c:pt idx="327">
                  <c:v>0.350341796875</c:v>
                </c:pt>
                <c:pt idx="328">
                  <c:v>0.351409912109375</c:v>
                </c:pt>
                <c:pt idx="329">
                  <c:v>0.35247802734375</c:v>
                </c:pt>
                <c:pt idx="330">
                  <c:v>0.353546142578125</c:v>
                </c:pt>
                <c:pt idx="331">
                  <c:v>0.3546142578125</c:v>
                </c:pt>
                <c:pt idx="332">
                  <c:v>0.355682373046875</c:v>
                </c:pt>
                <c:pt idx="333">
                  <c:v>0.35675048828125</c:v>
                </c:pt>
                <c:pt idx="334">
                  <c:v>0.357818603515625</c:v>
                </c:pt>
                <c:pt idx="335">
                  <c:v>0.35888671875</c:v>
                </c:pt>
                <c:pt idx="336">
                  <c:v>0.359954833984375</c:v>
                </c:pt>
                <c:pt idx="337">
                  <c:v>0.36102294921875</c:v>
                </c:pt>
                <c:pt idx="338">
                  <c:v>0.362091064453125</c:v>
                </c:pt>
                <c:pt idx="339">
                  <c:v>0.3631591796875</c:v>
                </c:pt>
                <c:pt idx="340">
                  <c:v>0.364227294921875</c:v>
                </c:pt>
                <c:pt idx="341">
                  <c:v>0.36529541015625</c:v>
                </c:pt>
                <c:pt idx="342">
                  <c:v>0.366363525390625</c:v>
                </c:pt>
                <c:pt idx="343">
                  <c:v>0.367431640625</c:v>
                </c:pt>
                <c:pt idx="344">
                  <c:v>0.368499755859375</c:v>
                </c:pt>
                <c:pt idx="345">
                  <c:v>0.36956787109375</c:v>
                </c:pt>
                <c:pt idx="346">
                  <c:v>0.370635986328125</c:v>
                </c:pt>
                <c:pt idx="347">
                  <c:v>0.3717041015625</c:v>
                </c:pt>
                <c:pt idx="348">
                  <c:v>0.372772216796875</c:v>
                </c:pt>
                <c:pt idx="349">
                  <c:v>0.37384033203125</c:v>
                </c:pt>
                <c:pt idx="350">
                  <c:v>0.374908447265625</c:v>
                </c:pt>
                <c:pt idx="351">
                  <c:v>0.3759765625</c:v>
                </c:pt>
                <c:pt idx="352">
                  <c:v>0.377044677734375</c:v>
                </c:pt>
                <c:pt idx="353">
                  <c:v>0.37811279296875</c:v>
                </c:pt>
                <c:pt idx="354">
                  <c:v>0.379180908203125</c:v>
                </c:pt>
                <c:pt idx="355">
                  <c:v>0.3802490234375</c:v>
                </c:pt>
                <c:pt idx="356">
                  <c:v>0.381317138671875</c:v>
                </c:pt>
                <c:pt idx="357">
                  <c:v>0.38238525390625</c:v>
                </c:pt>
                <c:pt idx="358">
                  <c:v>0.383453369140625</c:v>
                </c:pt>
                <c:pt idx="359">
                  <c:v>0.384521484375</c:v>
                </c:pt>
                <c:pt idx="360">
                  <c:v>0.385589599609375</c:v>
                </c:pt>
                <c:pt idx="361">
                  <c:v>0.38665771484375</c:v>
                </c:pt>
                <c:pt idx="362">
                  <c:v>0.387725830078125</c:v>
                </c:pt>
                <c:pt idx="363">
                  <c:v>0.3887939453125</c:v>
                </c:pt>
                <c:pt idx="364">
                  <c:v>0.389862060546875</c:v>
                </c:pt>
                <c:pt idx="365">
                  <c:v>0.39093017578125</c:v>
                </c:pt>
                <c:pt idx="366">
                  <c:v>0.391998291015625</c:v>
                </c:pt>
                <c:pt idx="367">
                  <c:v>0.39306640625</c:v>
                </c:pt>
                <c:pt idx="368">
                  <c:v>0.394134521484375</c:v>
                </c:pt>
                <c:pt idx="369">
                  <c:v>0.39520263671875</c:v>
                </c:pt>
                <c:pt idx="370">
                  <c:v>0.396270751953125</c:v>
                </c:pt>
                <c:pt idx="371">
                  <c:v>0.3973388671875</c:v>
                </c:pt>
                <c:pt idx="372">
                  <c:v>0.398406982421875</c:v>
                </c:pt>
                <c:pt idx="373">
                  <c:v>0.39947509765625</c:v>
                </c:pt>
                <c:pt idx="374">
                  <c:v>0.400543212890625</c:v>
                </c:pt>
                <c:pt idx="375">
                  <c:v>0.401611328125</c:v>
                </c:pt>
                <c:pt idx="376">
                  <c:v>0.402679443359375</c:v>
                </c:pt>
                <c:pt idx="377">
                  <c:v>0.40374755859375</c:v>
                </c:pt>
                <c:pt idx="378">
                  <c:v>0.404815673828125</c:v>
                </c:pt>
                <c:pt idx="379">
                  <c:v>0.4058837890625</c:v>
                </c:pt>
                <c:pt idx="380">
                  <c:v>0.406951904296875</c:v>
                </c:pt>
                <c:pt idx="381">
                  <c:v>0.40802001953125</c:v>
                </c:pt>
                <c:pt idx="382">
                  <c:v>0.409088134765625</c:v>
                </c:pt>
                <c:pt idx="383">
                  <c:v>0.41015625</c:v>
                </c:pt>
                <c:pt idx="384">
                  <c:v>0.411224365234375</c:v>
                </c:pt>
                <c:pt idx="385">
                  <c:v>0.41229248046875</c:v>
                </c:pt>
                <c:pt idx="386">
                  <c:v>0.413360595703125</c:v>
                </c:pt>
                <c:pt idx="387">
                  <c:v>0.4144287109375</c:v>
                </c:pt>
                <c:pt idx="388">
                  <c:v>0.415496826171875</c:v>
                </c:pt>
                <c:pt idx="389">
                  <c:v>0.41656494140625</c:v>
                </c:pt>
                <c:pt idx="390">
                  <c:v>0.417633056640625</c:v>
                </c:pt>
                <c:pt idx="391">
                  <c:v>0.418701171875</c:v>
                </c:pt>
                <c:pt idx="392">
                  <c:v>0.419769287109375</c:v>
                </c:pt>
                <c:pt idx="393">
                  <c:v>0.42083740234375</c:v>
                </c:pt>
                <c:pt idx="394">
                  <c:v>0.421905517578125</c:v>
                </c:pt>
                <c:pt idx="395">
                  <c:v>0.4229736328125</c:v>
                </c:pt>
                <c:pt idx="396">
                  <c:v>0.424041748046875</c:v>
                </c:pt>
                <c:pt idx="397">
                  <c:v>0.42510986328125</c:v>
                </c:pt>
                <c:pt idx="398">
                  <c:v>0.426177978515625</c:v>
                </c:pt>
                <c:pt idx="399">
                  <c:v>0.42724609375</c:v>
                </c:pt>
                <c:pt idx="400">
                  <c:v>0.428314208984375</c:v>
                </c:pt>
                <c:pt idx="401">
                  <c:v>0.42938232421875</c:v>
                </c:pt>
                <c:pt idx="402">
                  <c:v>0.430450439453125</c:v>
                </c:pt>
                <c:pt idx="403">
                  <c:v>0.4315185546875</c:v>
                </c:pt>
                <c:pt idx="404">
                  <c:v>0.432586669921875</c:v>
                </c:pt>
                <c:pt idx="405">
                  <c:v>0.43365478515625</c:v>
                </c:pt>
                <c:pt idx="406">
                  <c:v>0.434722900390625</c:v>
                </c:pt>
                <c:pt idx="407">
                  <c:v>0.435791015625</c:v>
                </c:pt>
                <c:pt idx="408">
                  <c:v>0.436859130859375</c:v>
                </c:pt>
                <c:pt idx="409">
                  <c:v>0.43792724609375</c:v>
                </c:pt>
                <c:pt idx="410">
                  <c:v>0.438995361328125</c:v>
                </c:pt>
                <c:pt idx="411">
                  <c:v>0.4400634765625</c:v>
                </c:pt>
                <c:pt idx="412">
                  <c:v>0.441131591796875</c:v>
                </c:pt>
                <c:pt idx="413">
                  <c:v>0.44219970703125</c:v>
                </c:pt>
                <c:pt idx="414">
                  <c:v>0.443267822265625</c:v>
                </c:pt>
                <c:pt idx="415">
                  <c:v>0.4443359375</c:v>
                </c:pt>
                <c:pt idx="416">
                  <c:v>0.445404052734375</c:v>
                </c:pt>
                <c:pt idx="417">
                  <c:v>0.44647216796875</c:v>
                </c:pt>
                <c:pt idx="418">
                  <c:v>0.447540283203125</c:v>
                </c:pt>
                <c:pt idx="419">
                  <c:v>0.4486083984375</c:v>
                </c:pt>
                <c:pt idx="420">
                  <c:v>0.449676513671875</c:v>
                </c:pt>
                <c:pt idx="421">
                  <c:v>0.45074462890625</c:v>
                </c:pt>
                <c:pt idx="422">
                  <c:v>0.451812744140625</c:v>
                </c:pt>
                <c:pt idx="423">
                  <c:v>0.452880859375</c:v>
                </c:pt>
                <c:pt idx="424">
                  <c:v>0.453948974609375</c:v>
                </c:pt>
                <c:pt idx="425">
                  <c:v>0.45501708984375</c:v>
                </c:pt>
                <c:pt idx="426">
                  <c:v>0.456085205078125</c:v>
                </c:pt>
                <c:pt idx="427">
                  <c:v>0.4571533203125</c:v>
                </c:pt>
                <c:pt idx="428">
                  <c:v>0.458221435546875</c:v>
                </c:pt>
                <c:pt idx="429">
                  <c:v>0.45928955078125</c:v>
                </c:pt>
                <c:pt idx="430">
                  <c:v>0.460357666015625</c:v>
                </c:pt>
                <c:pt idx="431">
                  <c:v>0.46142578125</c:v>
                </c:pt>
                <c:pt idx="432">
                  <c:v>0.462493896484375</c:v>
                </c:pt>
                <c:pt idx="433">
                  <c:v>0.46356201171875</c:v>
                </c:pt>
                <c:pt idx="434">
                  <c:v>0.464630126953125</c:v>
                </c:pt>
                <c:pt idx="435">
                  <c:v>0.4656982421875</c:v>
                </c:pt>
                <c:pt idx="436">
                  <c:v>0.466766357421875</c:v>
                </c:pt>
                <c:pt idx="437">
                  <c:v>0.46783447265625</c:v>
                </c:pt>
                <c:pt idx="438">
                  <c:v>0.468902587890625</c:v>
                </c:pt>
                <c:pt idx="439">
                  <c:v>0.469970703125</c:v>
                </c:pt>
                <c:pt idx="440">
                  <c:v>0.471038818359375</c:v>
                </c:pt>
                <c:pt idx="441">
                  <c:v>0.47210693359375</c:v>
                </c:pt>
                <c:pt idx="442">
                  <c:v>0.473175048828125</c:v>
                </c:pt>
                <c:pt idx="443">
                  <c:v>0.4742431640625</c:v>
                </c:pt>
                <c:pt idx="444">
                  <c:v>0.475311279296875</c:v>
                </c:pt>
                <c:pt idx="445">
                  <c:v>0.47637939453125</c:v>
                </c:pt>
                <c:pt idx="446">
                  <c:v>0.477447509765625</c:v>
                </c:pt>
                <c:pt idx="447">
                  <c:v>0.478515625</c:v>
                </c:pt>
                <c:pt idx="448">
                  <c:v>0.479583740234375</c:v>
                </c:pt>
                <c:pt idx="449">
                  <c:v>0.48065185546875</c:v>
                </c:pt>
                <c:pt idx="450">
                  <c:v>0.481719970703125</c:v>
                </c:pt>
                <c:pt idx="451">
                  <c:v>0.4827880859375</c:v>
                </c:pt>
                <c:pt idx="452">
                  <c:v>0.483856201171875</c:v>
                </c:pt>
                <c:pt idx="453">
                  <c:v>0.48492431640625</c:v>
                </c:pt>
                <c:pt idx="454">
                  <c:v>0.485992431640625</c:v>
                </c:pt>
                <c:pt idx="455">
                  <c:v>0.487060546875</c:v>
                </c:pt>
                <c:pt idx="456">
                  <c:v>0.488128662109375</c:v>
                </c:pt>
                <c:pt idx="457">
                  <c:v>0.48919677734375</c:v>
                </c:pt>
                <c:pt idx="458">
                  <c:v>0.490264892578125</c:v>
                </c:pt>
                <c:pt idx="459">
                  <c:v>0.4913330078125</c:v>
                </c:pt>
                <c:pt idx="460">
                  <c:v>0.492401123046875</c:v>
                </c:pt>
                <c:pt idx="461">
                  <c:v>0.49346923828125</c:v>
                </c:pt>
                <c:pt idx="462">
                  <c:v>0.494537353515625</c:v>
                </c:pt>
                <c:pt idx="463">
                  <c:v>0.49560546875</c:v>
                </c:pt>
                <c:pt idx="464">
                  <c:v>0.496673583984375</c:v>
                </c:pt>
                <c:pt idx="465">
                  <c:v>0.49774169921875</c:v>
                </c:pt>
                <c:pt idx="466">
                  <c:v>0.498809814453125</c:v>
                </c:pt>
                <c:pt idx="467">
                  <c:v>0.4998779296875</c:v>
                </c:pt>
                <c:pt idx="468">
                  <c:v>0.500946044921875</c:v>
                </c:pt>
                <c:pt idx="469">
                  <c:v>0.50201416015625</c:v>
                </c:pt>
                <c:pt idx="470">
                  <c:v>0.503082275390625</c:v>
                </c:pt>
                <c:pt idx="471">
                  <c:v>0.504150390625</c:v>
                </c:pt>
                <c:pt idx="472">
                  <c:v>0.505218505859375</c:v>
                </c:pt>
                <c:pt idx="473">
                  <c:v>0.50628662109375</c:v>
                </c:pt>
                <c:pt idx="474">
                  <c:v>0.507354736328125</c:v>
                </c:pt>
                <c:pt idx="475">
                  <c:v>0.5084228515625</c:v>
                </c:pt>
                <c:pt idx="476">
                  <c:v>0.509490966796875</c:v>
                </c:pt>
                <c:pt idx="477">
                  <c:v>0.51055908203125</c:v>
                </c:pt>
                <c:pt idx="478">
                  <c:v>0.511627197265625</c:v>
                </c:pt>
                <c:pt idx="479">
                  <c:v>0.5126953125</c:v>
                </c:pt>
                <c:pt idx="480">
                  <c:v>0.513763427734375</c:v>
                </c:pt>
                <c:pt idx="481">
                  <c:v>0.51483154296875</c:v>
                </c:pt>
                <c:pt idx="482">
                  <c:v>0.515899658203125</c:v>
                </c:pt>
                <c:pt idx="483">
                  <c:v>0.5169677734375</c:v>
                </c:pt>
                <c:pt idx="484">
                  <c:v>0.518035888671875</c:v>
                </c:pt>
                <c:pt idx="485">
                  <c:v>0.51910400390625</c:v>
                </c:pt>
                <c:pt idx="486">
                  <c:v>0.520172119140625</c:v>
                </c:pt>
                <c:pt idx="487">
                  <c:v>0.521240234375</c:v>
                </c:pt>
                <c:pt idx="488">
                  <c:v>0.522308349609375</c:v>
                </c:pt>
                <c:pt idx="489">
                  <c:v>0.52337646484375</c:v>
                </c:pt>
                <c:pt idx="490">
                  <c:v>0.524444580078125</c:v>
                </c:pt>
                <c:pt idx="491">
                  <c:v>0.5255126953125</c:v>
                </c:pt>
                <c:pt idx="492">
                  <c:v>0.526580810546875</c:v>
                </c:pt>
                <c:pt idx="493">
                  <c:v>0.52764892578125</c:v>
                </c:pt>
                <c:pt idx="494">
                  <c:v>0.528717041015625</c:v>
                </c:pt>
                <c:pt idx="495">
                  <c:v>0.52978515625</c:v>
                </c:pt>
                <c:pt idx="496">
                  <c:v>0.530853271484375</c:v>
                </c:pt>
                <c:pt idx="497">
                  <c:v>0.53192138671875</c:v>
                </c:pt>
                <c:pt idx="498">
                  <c:v>0.532989501953125</c:v>
                </c:pt>
                <c:pt idx="499">
                  <c:v>0.5340576171875</c:v>
                </c:pt>
                <c:pt idx="500">
                  <c:v>0.535125732421875</c:v>
                </c:pt>
                <c:pt idx="501">
                  <c:v>0.53619384765625</c:v>
                </c:pt>
                <c:pt idx="502">
                  <c:v>0.537261962890625</c:v>
                </c:pt>
                <c:pt idx="503">
                  <c:v>0.538330078125</c:v>
                </c:pt>
                <c:pt idx="504">
                  <c:v>0.539398193359375</c:v>
                </c:pt>
                <c:pt idx="505">
                  <c:v>0.54046630859375</c:v>
                </c:pt>
                <c:pt idx="506">
                  <c:v>0.541534423828125</c:v>
                </c:pt>
                <c:pt idx="507">
                  <c:v>0.5426025390625</c:v>
                </c:pt>
                <c:pt idx="508">
                  <c:v>0.543670654296875</c:v>
                </c:pt>
                <c:pt idx="509">
                  <c:v>0.54473876953125</c:v>
                </c:pt>
                <c:pt idx="510">
                  <c:v>0.545806884765625</c:v>
                </c:pt>
                <c:pt idx="511">
                  <c:v>0.546875</c:v>
                </c:pt>
                <c:pt idx="512">
                  <c:v>0.547943115234375</c:v>
                </c:pt>
                <c:pt idx="513">
                  <c:v>0.54901123046875</c:v>
                </c:pt>
                <c:pt idx="514">
                  <c:v>0.550079345703125</c:v>
                </c:pt>
                <c:pt idx="515">
                  <c:v>0.5511474609375</c:v>
                </c:pt>
                <c:pt idx="516">
                  <c:v>0.552215576171875</c:v>
                </c:pt>
                <c:pt idx="517">
                  <c:v>0.55328369140625</c:v>
                </c:pt>
                <c:pt idx="518">
                  <c:v>0.554351806640625</c:v>
                </c:pt>
                <c:pt idx="519">
                  <c:v>0.555419921875</c:v>
                </c:pt>
                <c:pt idx="520">
                  <c:v>0.556488037109375</c:v>
                </c:pt>
                <c:pt idx="521">
                  <c:v>0.55755615234375</c:v>
                </c:pt>
                <c:pt idx="522">
                  <c:v>0.558624267578125</c:v>
                </c:pt>
                <c:pt idx="523">
                  <c:v>0.5596923828125</c:v>
                </c:pt>
                <c:pt idx="524">
                  <c:v>0.560760498046875</c:v>
                </c:pt>
                <c:pt idx="525">
                  <c:v>0.56182861328125</c:v>
                </c:pt>
                <c:pt idx="526">
                  <c:v>0.562896728515625</c:v>
                </c:pt>
                <c:pt idx="527">
                  <c:v>0.56396484375</c:v>
                </c:pt>
                <c:pt idx="528">
                  <c:v>0.565032958984375</c:v>
                </c:pt>
                <c:pt idx="529">
                  <c:v>0.56610107421875</c:v>
                </c:pt>
                <c:pt idx="530">
                  <c:v>0.567169189453125</c:v>
                </c:pt>
                <c:pt idx="531">
                  <c:v>0.5682373046875</c:v>
                </c:pt>
                <c:pt idx="532">
                  <c:v>0.569305419921875</c:v>
                </c:pt>
                <c:pt idx="533">
                  <c:v>0.57037353515625</c:v>
                </c:pt>
                <c:pt idx="534">
                  <c:v>0.571441650390625</c:v>
                </c:pt>
                <c:pt idx="535">
                  <c:v>0.572509765625</c:v>
                </c:pt>
                <c:pt idx="536">
                  <c:v>0.573577880859375</c:v>
                </c:pt>
                <c:pt idx="537">
                  <c:v>0.57464599609375</c:v>
                </c:pt>
                <c:pt idx="538">
                  <c:v>0.575714111328125</c:v>
                </c:pt>
                <c:pt idx="539">
                  <c:v>0.5767822265625</c:v>
                </c:pt>
                <c:pt idx="540">
                  <c:v>0.577850341796875</c:v>
                </c:pt>
                <c:pt idx="541">
                  <c:v>0.57891845703125</c:v>
                </c:pt>
                <c:pt idx="542">
                  <c:v>0.579986572265625</c:v>
                </c:pt>
                <c:pt idx="543">
                  <c:v>0.5810546875</c:v>
                </c:pt>
                <c:pt idx="544">
                  <c:v>0.582122802734375</c:v>
                </c:pt>
                <c:pt idx="545">
                  <c:v>0.58319091796875</c:v>
                </c:pt>
                <c:pt idx="546">
                  <c:v>0.584259033203125</c:v>
                </c:pt>
                <c:pt idx="547">
                  <c:v>0.5853271484375</c:v>
                </c:pt>
                <c:pt idx="548">
                  <c:v>0.586395263671875</c:v>
                </c:pt>
                <c:pt idx="549">
                  <c:v>0.58746337890625</c:v>
                </c:pt>
                <c:pt idx="550">
                  <c:v>0.588531494140625</c:v>
                </c:pt>
                <c:pt idx="551">
                  <c:v>0.589599609375</c:v>
                </c:pt>
                <c:pt idx="552">
                  <c:v>0.590667724609375</c:v>
                </c:pt>
                <c:pt idx="553">
                  <c:v>0.59173583984375</c:v>
                </c:pt>
                <c:pt idx="554">
                  <c:v>0.592803955078125</c:v>
                </c:pt>
                <c:pt idx="555">
                  <c:v>0.5938720703125</c:v>
                </c:pt>
                <c:pt idx="556">
                  <c:v>0.594940185546875</c:v>
                </c:pt>
                <c:pt idx="557">
                  <c:v>0.59600830078125</c:v>
                </c:pt>
                <c:pt idx="558">
                  <c:v>0.597076416015625</c:v>
                </c:pt>
                <c:pt idx="559">
                  <c:v>0.59814453125</c:v>
                </c:pt>
                <c:pt idx="560">
                  <c:v>0.599212646484375</c:v>
                </c:pt>
                <c:pt idx="561">
                  <c:v>0.60028076171875</c:v>
                </c:pt>
                <c:pt idx="562">
                  <c:v>0.601348876953125</c:v>
                </c:pt>
                <c:pt idx="563">
                  <c:v>0.6024169921875</c:v>
                </c:pt>
                <c:pt idx="564">
                  <c:v>0.603485107421875</c:v>
                </c:pt>
                <c:pt idx="565">
                  <c:v>0.60455322265625</c:v>
                </c:pt>
                <c:pt idx="566">
                  <c:v>0.605621337890625</c:v>
                </c:pt>
                <c:pt idx="567">
                  <c:v>0.606689453125</c:v>
                </c:pt>
                <c:pt idx="568">
                  <c:v>0.607757568359375</c:v>
                </c:pt>
                <c:pt idx="569">
                  <c:v>0.60882568359375</c:v>
                </c:pt>
                <c:pt idx="570">
                  <c:v>0.609893798828125</c:v>
                </c:pt>
                <c:pt idx="571">
                  <c:v>0.6109619140625</c:v>
                </c:pt>
                <c:pt idx="572">
                  <c:v>0.612030029296875</c:v>
                </c:pt>
                <c:pt idx="573">
                  <c:v>0.61309814453125</c:v>
                </c:pt>
                <c:pt idx="574">
                  <c:v>0.614166259765625</c:v>
                </c:pt>
                <c:pt idx="575">
                  <c:v>0.615234375</c:v>
                </c:pt>
                <c:pt idx="576">
                  <c:v>0.616302490234375</c:v>
                </c:pt>
                <c:pt idx="577">
                  <c:v>0.61737060546875</c:v>
                </c:pt>
                <c:pt idx="578">
                  <c:v>0.618438720703125</c:v>
                </c:pt>
                <c:pt idx="579">
                  <c:v>0.6195068359375</c:v>
                </c:pt>
                <c:pt idx="580">
                  <c:v>0.620574951171875</c:v>
                </c:pt>
                <c:pt idx="581">
                  <c:v>0.62164306640625</c:v>
                </c:pt>
                <c:pt idx="582">
                  <c:v>0.622711181640625</c:v>
                </c:pt>
                <c:pt idx="583">
                  <c:v>0.623779296875</c:v>
                </c:pt>
                <c:pt idx="584">
                  <c:v>0.624847412109375</c:v>
                </c:pt>
                <c:pt idx="585">
                  <c:v>0.62591552734375</c:v>
                </c:pt>
                <c:pt idx="586">
                  <c:v>0.626983642578125</c:v>
                </c:pt>
                <c:pt idx="587">
                  <c:v>0.6280517578125</c:v>
                </c:pt>
                <c:pt idx="588">
                  <c:v>0.629119873046875</c:v>
                </c:pt>
                <c:pt idx="589">
                  <c:v>0.63018798828125</c:v>
                </c:pt>
                <c:pt idx="590">
                  <c:v>0.631256103515625</c:v>
                </c:pt>
                <c:pt idx="591">
                  <c:v>0.63232421875</c:v>
                </c:pt>
                <c:pt idx="592">
                  <c:v>0.633392333984375</c:v>
                </c:pt>
                <c:pt idx="593">
                  <c:v>0.63446044921875</c:v>
                </c:pt>
                <c:pt idx="594">
                  <c:v>0.635528564453125</c:v>
                </c:pt>
                <c:pt idx="595">
                  <c:v>0.6365966796875</c:v>
                </c:pt>
                <c:pt idx="596">
                  <c:v>0.637664794921875</c:v>
                </c:pt>
                <c:pt idx="597">
                  <c:v>0.63873291015625</c:v>
                </c:pt>
                <c:pt idx="598">
                  <c:v>0.639801025390625</c:v>
                </c:pt>
                <c:pt idx="599">
                  <c:v>0.640869140625</c:v>
                </c:pt>
                <c:pt idx="600">
                  <c:v>0.641937255859375</c:v>
                </c:pt>
                <c:pt idx="601">
                  <c:v>0.64300537109375</c:v>
                </c:pt>
                <c:pt idx="602">
                  <c:v>0.644073486328125</c:v>
                </c:pt>
                <c:pt idx="603">
                  <c:v>0.6451416015625</c:v>
                </c:pt>
                <c:pt idx="604">
                  <c:v>0.646209716796875</c:v>
                </c:pt>
                <c:pt idx="605">
                  <c:v>0.64727783203125</c:v>
                </c:pt>
                <c:pt idx="606">
                  <c:v>0.648345947265625</c:v>
                </c:pt>
                <c:pt idx="607">
                  <c:v>0.6494140625</c:v>
                </c:pt>
                <c:pt idx="608">
                  <c:v>0.650482177734375</c:v>
                </c:pt>
                <c:pt idx="609">
                  <c:v>0.65155029296875</c:v>
                </c:pt>
                <c:pt idx="610">
                  <c:v>0.652618408203125</c:v>
                </c:pt>
                <c:pt idx="611">
                  <c:v>0.6536865234375</c:v>
                </c:pt>
                <c:pt idx="612">
                  <c:v>0.654754638671875</c:v>
                </c:pt>
                <c:pt idx="613">
                  <c:v>0.65582275390625</c:v>
                </c:pt>
                <c:pt idx="614">
                  <c:v>0.656890869140625</c:v>
                </c:pt>
                <c:pt idx="615">
                  <c:v>0.657958984375</c:v>
                </c:pt>
                <c:pt idx="616">
                  <c:v>0.659027099609375</c:v>
                </c:pt>
                <c:pt idx="617">
                  <c:v>0.66009521484375</c:v>
                </c:pt>
                <c:pt idx="618">
                  <c:v>0.661163330078125</c:v>
                </c:pt>
                <c:pt idx="619">
                  <c:v>0.6622314453125</c:v>
                </c:pt>
                <c:pt idx="620">
                  <c:v>0.663299560546875</c:v>
                </c:pt>
                <c:pt idx="621">
                  <c:v>0.66436767578125</c:v>
                </c:pt>
                <c:pt idx="622">
                  <c:v>0.665435791015625</c:v>
                </c:pt>
                <c:pt idx="623">
                  <c:v>0.66650390625</c:v>
                </c:pt>
                <c:pt idx="624">
                  <c:v>0.667572021484375</c:v>
                </c:pt>
                <c:pt idx="625">
                  <c:v>0.66864013671875</c:v>
                </c:pt>
                <c:pt idx="626">
                  <c:v>0.669708251953125</c:v>
                </c:pt>
                <c:pt idx="627">
                  <c:v>0.6707763671875</c:v>
                </c:pt>
                <c:pt idx="628">
                  <c:v>0.671844482421875</c:v>
                </c:pt>
                <c:pt idx="629">
                  <c:v>0.67291259765625</c:v>
                </c:pt>
                <c:pt idx="630">
                  <c:v>0.673980712890625</c:v>
                </c:pt>
                <c:pt idx="631">
                  <c:v>0.675048828125</c:v>
                </c:pt>
                <c:pt idx="632">
                  <c:v>0.676116943359375</c:v>
                </c:pt>
                <c:pt idx="633">
                  <c:v>0.67718505859375</c:v>
                </c:pt>
                <c:pt idx="634">
                  <c:v>0.678253173828125</c:v>
                </c:pt>
                <c:pt idx="635">
                  <c:v>0.6793212890625</c:v>
                </c:pt>
                <c:pt idx="636">
                  <c:v>0.680389404296875</c:v>
                </c:pt>
                <c:pt idx="637">
                  <c:v>0.68145751953125</c:v>
                </c:pt>
                <c:pt idx="638">
                  <c:v>0.682525634765625</c:v>
                </c:pt>
                <c:pt idx="639">
                  <c:v>0.68359375</c:v>
                </c:pt>
                <c:pt idx="640">
                  <c:v>0.684661865234375</c:v>
                </c:pt>
                <c:pt idx="641">
                  <c:v>0.68572998046875</c:v>
                </c:pt>
                <c:pt idx="642">
                  <c:v>0.686798095703125</c:v>
                </c:pt>
                <c:pt idx="643">
                  <c:v>0.6878662109375</c:v>
                </c:pt>
                <c:pt idx="644">
                  <c:v>0.688934326171875</c:v>
                </c:pt>
                <c:pt idx="645">
                  <c:v>0.69000244140625</c:v>
                </c:pt>
                <c:pt idx="646">
                  <c:v>0.691070556640625</c:v>
                </c:pt>
                <c:pt idx="647">
                  <c:v>0.692138671875</c:v>
                </c:pt>
                <c:pt idx="648">
                  <c:v>0.693206787109375</c:v>
                </c:pt>
                <c:pt idx="649">
                  <c:v>0.69427490234375</c:v>
                </c:pt>
                <c:pt idx="650">
                  <c:v>0.695343017578125</c:v>
                </c:pt>
                <c:pt idx="651">
                  <c:v>0.6964111328125</c:v>
                </c:pt>
                <c:pt idx="652">
                  <c:v>0.697479248046875</c:v>
                </c:pt>
                <c:pt idx="653">
                  <c:v>0.69854736328125</c:v>
                </c:pt>
                <c:pt idx="654">
                  <c:v>0.699615478515625</c:v>
                </c:pt>
                <c:pt idx="655">
                  <c:v>0.70068359375</c:v>
                </c:pt>
                <c:pt idx="656">
                  <c:v>0.701751708984375</c:v>
                </c:pt>
                <c:pt idx="657">
                  <c:v>0.70281982421875</c:v>
                </c:pt>
                <c:pt idx="658">
                  <c:v>0.703887939453125</c:v>
                </c:pt>
                <c:pt idx="659">
                  <c:v>0.7049560546875</c:v>
                </c:pt>
                <c:pt idx="660">
                  <c:v>0.706024169921875</c:v>
                </c:pt>
                <c:pt idx="661">
                  <c:v>0.70709228515625</c:v>
                </c:pt>
                <c:pt idx="662">
                  <c:v>0.708160400390625</c:v>
                </c:pt>
                <c:pt idx="663">
                  <c:v>0.709228515625</c:v>
                </c:pt>
                <c:pt idx="664">
                  <c:v>0.710296630859375</c:v>
                </c:pt>
                <c:pt idx="665">
                  <c:v>0.71136474609375</c:v>
                </c:pt>
                <c:pt idx="666">
                  <c:v>0.712432861328125</c:v>
                </c:pt>
                <c:pt idx="667">
                  <c:v>0.7135009765625</c:v>
                </c:pt>
                <c:pt idx="668">
                  <c:v>0.714569091796875</c:v>
                </c:pt>
                <c:pt idx="669">
                  <c:v>0.71563720703125</c:v>
                </c:pt>
                <c:pt idx="670">
                  <c:v>0.716705322265625</c:v>
                </c:pt>
                <c:pt idx="671">
                  <c:v>0.7177734375</c:v>
                </c:pt>
                <c:pt idx="672">
                  <c:v>0.718841552734375</c:v>
                </c:pt>
                <c:pt idx="673">
                  <c:v>0.71990966796875</c:v>
                </c:pt>
                <c:pt idx="674">
                  <c:v>0.720977783203125</c:v>
                </c:pt>
                <c:pt idx="675">
                  <c:v>0.7220458984375</c:v>
                </c:pt>
                <c:pt idx="676">
                  <c:v>0.723114013671875</c:v>
                </c:pt>
                <c:pt idx="677">
                  <c:v>0.72418212890625</c:v>
                </c:pt>
                <c:pt idx="678">
                  <c:v>0.725250244140625</c:v>
                </c:pt>
                <c:pt idx="679">
                  <c:v>0.726318359375</c:v>
                </c:pt>
                <c:pt idx="680">
                  <c:v>0.727386474609375</c:v>
                </c:pt>
                <c:pt idx="681">
                  <c:v>0.72845458984375</c:v>
                </c:pt>
                <c:pt idx="682">
                  <c:v>0.729522705078125</c:v>
                </c:pt>
                <c:pt idx="683">
                  <c:v>0.7305908203125</c:v>
                </c:pt>
                <c:pt idx="684">
                  <c:v>0.731658935546875</c:v>
                </c:pt>
                <c:pt idx="685">
                  <c:v>0.73272705078125</c:v>
                </c:pt>
                <c:pt idx="686">
                  <c:v>0.733795166015625</c:v>
                </c:pt>
                <c:pt idx="687">
                  <c:v>0.73486328125</c:v>
                </c:pt>
                <c:pt idx="688">
                  <c:v>0.735931396484375</c:v>
                </c:pt>
                <c:pt idx="689">
                  <c:v>0.73699951171875</c:v>
                </c:pt>
                <c:pt idx="690">
                  <c:v>0.738067626953125</c:v>
                </c:pt>
                <c:pt idx="691">
                  <c:v>0.7391357421875</c:v>
                </c:pt>
                <c:pt idx="692">
                  <c:v>0.740203857421875</c:v>
                </c:pt>
                <c:pt idx="693">
                  <c:v>0.74127197265625</c:v>
                </c:pt>
                <c:pt idx="694">
                  <c:v>0.742340087890625</c:v>
                </c:pt>
                <c:pt idx="695">
                  <c:v>0.743408203125</c:v>
                </c:pt>
                <c:pt idx="696">
                  <c:v>0.744476318359375</c:v>
                </c:pt>
                <c:pt idx="697">
                  <c:v>0.74554443359375</c:v>
                </c:pt>
                <c:pt idx="698">
                  <c:v>0.746612548828125</c:v>
                </c:pt>
                <c:pt idx="699">
                  <c:v>0.7476806640625</c:v>
                </c:pt>
                <c:pt idx="700">
                  <c:v>0.748748779296875</c:v>
                </c:pt>
                <c:pt idx="701">
                  <c:v>0.74981689453125</c:v>
                </c:pt>
                <c:pt idx="702">
                  <c:v>0.750885009765625</c:v>
                </c:pt>
                <c:pt idx="703">
                  <c:v>0.751953125</c:v>
                </c:pt>
                <c:pt idx="704">
                  <c:v>0.753021240234375</c:v>
                </c:pt>
                <c:pt idx="705">
                  <c:v>0.75408935546875</c:v>
                </c:pt>
                <c:pt idx="706">
                  <c:v>0.755157470703125</c:v>
                </c:pt>
                <c:pt idx="707">
                  <c:v>0.7562255859375</c:v>
                </c:pt>
                <c:pt idx="708">
                  <c:v>0.757293701171875</c:v>
                </c:pt>
                <c:pt idx="709">
                  <c:v>0.75836181640625</c:v>
                </c:pt>
                <c:pt idx="710">
                  <c:v>0.759429931640625</c:v>
                </c:pt>
                <c:pt idx="711">
                  <c:v>0.760498046875</c:v>
                </c:pt>
                <c:pt idx="712">
                  <c:v>0.761566162109375</c:v>
                </c:pt>
                <c:pt idx="713">
                  <c:v>0.76263427734375</c:v>
                </c:pt>
                <c:pt idx="714">
                  <c:v>0.763702392578125</c:v>
                </c:pt>
                <c:pt idx="715">
                  <c:v>0.7647705078125</c:v>
                </c:pt>
                <c:pt idx="716">
                  <c:v>0.765838623046875</c:v>
                </c:pt>
                <c:pt idx="717">
                  <c:v>0.76690673828125</c:v>
                </c:pt>
                <c:pt idx="718">
                  <c:v>0.767974853515625</c:v>
                </c:pt>
                <c:pt idx="719">
                  <c:v>0.76904296875</c:v>
                </c:pt>
                <c:pt idx="720">
                  <c:v>0.770111083984375</c:v>
                </c:pt>
                <c:pt idx="721">
                  <c:v>0.77117919921875</c:v>
                </c:pt>
                <c:pt idx="722">
                  <c:v>0.772247314453125</c:v>
                </c:pt>
                <c:pt idx="723">
                  <c:v>0.7733154296875</c:v>
                </c:pt>
                <c:pt idx="724">
                  <c:v>0.774383544921875</c:v>
                </c:pt>
                <c:pt idx="725">
                  <c:v>0.77545166015625</c:v>
                </c:pt>
                <c:pt idx="726">
                  <c:v>0.776519775390625</c:v>
                </c:pt>
                <c:pt idx="727">
                  <c:v>0.777587890625</c:v>
                </c:pt>
                <c:pt idx="728">
                  <c:v>0.778656005859375</c:v>
                </c:pt>
                <c:pt idx="729">
                  <c:v>0.77972412109375</c:v>
                </c:pt>
                <c:pt idx="730">
                  <c:v>0.780792236328125</c:v>
                </c:pt>
                <c:pt idx="731">
                  <c:v>0.7818603515625</c:v>
                </c:pt>
                <c:pt idx="732">
                  <c:v>0.782928466796875</c:v>
                </c:pt>
                <c:pt idx="733">
                  <c:v>0.78399658203125</c:v>
                </c:pt>
                <c:pt idx="734">
                  <c:v>0.785064697265625</c:v>
                </c:pt>
                <c:pt idx="735">
                  <c:v>0.7861328125</c:v>
                </c:pt>
                <c:pt idx="736">
                  <c:v>0.787200927734375</c:v>
                </c:pt>
                <c:pt idx="737">
                  <c:v>0.78826904296875</c:v>
                </c:pt>
                <c:pt idx="738">
                  <c:v>0.789337158203125</c:v>
                </c:pt>
                <c:pt idx="739">
                  <c:v>0.7904052734375</c:v>
                </c:pt>
                <c:pt idx="740">
                  <c:v>0.791473388671875</c:v>
                </c:pt>
                <c:pt idx="741">
                  <c:v>0.79254150390625</c:v>
                </c:pt>
                <c:pt idx="742">
                  <c:v>0.793609619140625</c:v>
                </c:pt>
                <c:pt idx="743">
                  <c:v>0.794677734375</c:v>
                </c:pt>
                <c:pt idx="744">
                  <c:v>0.795745849609375</c:v>
                </c:pt>
                <c:pt idx="745">
                  <c:v>0.79681396484375</c:v>
                </c:pt>
                <c:pt idx="746">
                  <c:v>0.797882080078125</c:v>
                </c:pt>
                <c:pt idx="747">
                  <c:v>0.7989501953125</c:v>
                </c:pt>
                <c:pt idx="748">
                  <c:v>0.800018310546875</c:v>
                </c:pt>
                <c:pt idx="749">
                  <c:v>0.7989501953125</c:v>
                </c:pt>
                <c:pt idx="750">
                  <c:v>0.797882080078125</c:v>
                </c:pt>
                <c:pt idx="751">
                  <c:v>0.79681396484375</c:v>
                </c:pt>
                <c:pt idx="752">
                  <c:v>0.795745849609375</c:v>
                </c:pt>
                <c:pt idx="753">
                  <c:v>0.794677734375</c:v>
                </c:pt>
                <c:pt idx="754">
                  <c:v>0.793609619140625</c:v>
                </c:pt>
                <c:pt idx="755">
                  <c:v>0.79254150390625</c:v>
                </c:pt>
                <c:pt idx="756">
                  <c:v>0.791473388671875</c:v>
                </c:pt>
                <c:pt idx="757">
                  <c:v>0.7904052734375</c:v>
                </c:pt>
                <c:pt idx="758">
                  <c:v>0.789337158203125</c:v>
                </c:pt>
                <c:pt idx="759">
                  <c:v>0.78826904296875</c:v>
                </c:pt>
                <c:pt idx="760">
                  <c:v>0.787200927734375</c:v>
                </c:pt>
                <c:pt idx="761">
                  <c:v>0.7861328125</c:v>
                </c:pt>
                <c:pt idx="762">
                  <c:v>0.785064697265625</c:v>
                </c:pt>
                <c:pt idx="763">
                  <c:v>0.78399658203125</c:v>
                </c:pt>
                <c:pt idx="764">
                  <c:v>0.782928466796875</c:v>
                </c:pt>
                <c:pt idx="765">
                  <c:v>0.7818603515625</c:v>
                </c:pt>
                <c:pt idx="766">
                  <c:v>0.780792236328125</c:v>
                </c:pt>
                <c:pt idx="767">
                  <c:v>0.77972412109375</c:v>
                </c:pt>
                <c:pt idx="768">
                  <c:v>0.778656005859375</c:v>
                </c:pt>
                <c:pt idx="769">
                  <c:v>0.777587890625</c:v>
                </c:pt>
                <c:pt idx="770">
                  <c:v>0.776519775390625</c:v>
                </c:pt>
                <c:pt idx="771">
                  <c:v>0.77545166015625</c:v>
                </c:pt>
                <c:pt idx="772">
                  <c:v>0.774383544921875</c:v>
                </c:pt>
                <c:pt idx="773">
                  <c:v>0.7733154296875</c:v>
                </c:pt>
                <c:pt idx="774">
                  <c:v>0.772247314453125</c:v>
                </c:pt>
                <c:pt idx="775">
                  <c:v>0.77117919921875</c:v>
                </c:pt>
                <c:pt idx="776">
                  <c:v>0.770111083984375</c:v>
                </c:pt>
                <c:pt idx="777">
                  <c:v>0.76904296875</c:v>
                </c:pt>
                <c:pt idx="778">
                  <c:v>0.767974853515625</c:v>
                </c:pt>
                <c:pt idx="779">
                  <c:v>0.76690673828125</c:v>
                </c:pt>
                <c:pt idx="780">
                  <c:v>0.765838623046875</c:v>
                </c:pt>
                <c:pt idx="781">
                  <c:v>0.7647705078125</c:v>
                </c:pt>
                <c:pt idx="782">
                  <c:v>0.763702392578125</c:v>
                </c:pt>
                <c:pt idx="783">
                  <c:v>0.76263427734375</c:v>
                </c:pt>
                <c:pt idx="784">
                  <c:v>0.761566162109375</c:v>
                </c:pt>
                <c:pt idx="785">
                  <c:v>0.760498046875</c:v>
                </c:pt>
                <c:pt idx="786">
                  <c:v>0.759429931640625</c:v>
                </c:pt>
                <c:pt idx="787">
                  <c:v>0.75836181640625</c:v>
                </c:pt>
                <c:pt idx="788">
                  <c:v>0.757293701171875</c:v>
                </c:pt>
                <c:pt idx="789">
                  <c:v>0.7562255859375</c:v>
                </c:pt>
                <c:pt idx="790">
                  <c:v>0.755157470703125</c:v>
                </c:pt>
                <c:pt idx="791">
                  <c:v>0.75408935546875</c:v>
                </c:pt>
                <c:pt idx="792">
                  <c:v>0.753021240234375</c:v>
                </c:pt>
                <c:pt idx="793">
                  <c:v>0.751953125</c:v>
                </c:pt>
                <c:pt idx="794">
                  <c:v>0.750885009765625</c:v>
                </c:pt>
                <c:pt idx="795">
                  <c:v>0.74981689453125</c:v>
                </c:pt>
                <c:pt idx="796">
                  <c:v>0.748748779296875</c:v>
                </c:pt>
                <c:pt idx="797">
                  <c:v>0.7476806640625</c:v>
                </c:pt>
                <c:pt idx="798">
                  <c:v>0.746612548828125</c:v>
                </c:pt>
                <c:pt idx="799">
                  <c:v>0.74554443359375</c:v>
                </c:pt>
                <c:pt idx="800">
                  <c:v>0.744476318359375</c:v>
                </c:pt>
                <c:pt idx="801">
                  <c:v>0.743408203125</c:v>
                </c:pt>
                <c:pt idx="802">
                  <c:v>0.742340087890625</c:v>
                </c:pt>
                <c:pt idx="803">
                  <c:v>0.74127197265625</c:v>
                </c:pt>
                <c:pt idx="804">
                  <c:v>0.740203857421875</c:v>
                </c:pt>
                <c:pt idx="805">
                  <c:v>0.7391357421875</c:v>
                </c:pt>
                <c:pt idx="806">
                  <c:v>0.738067626953125</c:v>
                </c:pt>
                <c:pt idx="807">
                  <c:v>0.73699951171875</c:v>
                </c:pt>
                <c:pt idx="808">
                  <c:v>0.735931396484375</c:v>
                </c:pt>
                <c:pt idx="809">
                  <c:v>0.73486328125</c:v>
                </c:pt>
                <c:pt idx="810">
                  <c:v>0.733795166015625</c:v>
                </c:pt>
                <c:pt idx="811">
                  <c:v>0.73272705078125</c:v>
                </c:pt>
                <c:pt idx="812">
                  <c:v>0.731658935546875</c:v>
                </c:pt>
                <c:pt idx="813">
                  <c:v>0.7305908203125</c:v>
                </c:pt>
                <c:pt idx="814">
                  <c:v>0.729522705078125</c:v>
                </c:pt>
                <c:pt idx="815">
                  <c:v>0.72845458984375</c:v>
                </c:pt>
                <c:pt idx="816">
                  <c:v>0.727386474609375</c:v>
                </c:pt>
                <c:pt idx="817">
                  <c:v>0.726318359375</c:v>
                </c:pt>
                <c:pt idx="818">
                  <c:v>0.725250244140625</c:v>
                </c:pt>
                <c:pt idx="819">
                  <c:v>0.72418212890625</c:v>
                </c:pt>
                <c:pt idx="820">
                  <c:v>0.723114013671875</c:v>
                </c:pt>
                <c:pt idx="821">
                  <c:v>0.7220458984375</c:v>
                </c:pt>
                <c:pt idx="822">
                  <c:v>0.720977783203125</c:v>
                </c:pt>
                <c:pt idx="823">
                  <c:v>0.71990966796875</c:v>
                </c:pt>
                <c:pt idx="824">
                  <c:v>0.718841552734375</c:v>
                </c:pt>
                <c:pt idx="825">
                  <c:v>0.7177734375</c:v>
                </c:pt>
                <c:pt idx="826">
                  <c:v>0.716705322265625</c:v>
                </c:pt>
                <c:pt idx="827">
                  <c:v>0.71563720703125</c:v>
                </c:pt>
                <c:pt idx="828">
                  <c:v>0.714569091796875</c:v>
                </c:pt>
                <c:pt idx="829">
                  <c:v>0.7135009765625</c:v>
                </c:pt>
                <c:pt idx="830">
                  <c:v>0.712432861328125</c:v>
                </c:pt>
                <c:pt idx="831">
                  <c:v>0.71136474609375</c:v>
                </c:pt>
                <c:pt idx="832">
                  <c:v>0.710296630859375</c:v>
                </c:pt>
                <c:pt idx="833">
                  <c:v>0.709228515625</c:v>
                </c:pt>
                <c:pt idx="834">
                  <c:v>0.708160400390625</c:v>
                </c:pt>
                <c:pt idx="835">
                  <c:v>0.70709228515625</c:v>
                </c:pt>
                <c:pt idx="836">
                  <c:v>0.706024169921875</c:v>
                </c:pt>
                <c:pt idx="837">
                  <c:v>0.7049560546875</c:v>
                </c:pt>
                <c:pt idx="838">
                  <c:v>0.703887939453125</c:v>
                </c:pt>
                <c:pt idx="839">
                  <c:v>0.70281982421875</c:v>
                </c:pt>
                <c:pt idx="840">
                  <c:v>0.701751708984375</c:v>
                </c:pt>
                <c:pt idx="841">
                  <c:v>0.70068359375</c:v>
                </c:pt>
                <c:pt idx="842">
                  <c:v>0.699615478515625</c:v>
                </c:pt>
                <c:pt idx="843">
                  <c:v>0.69854736328125</c:v>
                </c:pt>
                <c:pt idx="844">
                  <c:v>0.697479248046875</c:v>
                </c:pt>
                <c:pt idx="845">
                  <c:v>0.6964111328125</c:v>
                </c:pt>
                <c:pt idx="846">
                  <c:v>0.695343017578125</c:v>
                </c:pt>
                <c:pt idx="847">
                  <c:v>0.69427490234375</c:v>
                </c:pt>
                <c:pt idx="848">
                  <c:v>0.693206787109375</c:v>
                </c:pt>
                <c:pt idx="849">
                  <c:v>0.692138671875</c:v>
                </c:pt>
                <c:pt idx="850">
                  <c:v>0.691070556640625</c:v>
                </c:pt>
                <c:pt idx="851">
                  <c:v>0.69000244140625</c:v>
                </c:pt>
                <c:pt idx="852">
                  <c:v>0.688934326171875</c:v>
                </c:pt>
                <c:pt idx="853">
                  <c:v>0.6878662109375</c:v>
                </c:pt>
                <c:pt idx="854">
                  <c:v>0.686798095703125</c:v>
                </c:pt>
                <c:pt idx="855">
                  <c:v>0.68572998046875</c:v>
                </c:pt>
                <c:pt idx="856">
                  <c:v>0.684661865234375</c:v>
                </c:pt>
                <c:pt idx="857">
                  <c:v>0.68359375</c:v>
                </c:pt>
                <c:pt idx="858">
                  <c:v>0.682525634765625</c:v>
                </c:pt>
                <c:pt idx="859">
                  <c:v>0.68145751953125</c:v>
                </c:pt>
                <c:pt idx="860">
                  <c:v>0.680389404296875</c:v>
                </c:pt>
                <c:pt idx="861">
                  <c:v>0.6793212890625</c:v>
                </c:pt>
                <c:pt idx="862">
                  <c:v>0.678253173828125</c:v>
                </c:pt>
                <c:pt idx="863">
                  <c:v>0.67718505859375</c:v>
                </c:pt>
                <c:pt idx="864">
                  <c:v>0.676116943359375</c:v>
                </c:pt>
                <c:pt idx="865">
                  <c:v>0.675048828125</c:v>
                </c:pt>
                <c:pt idx="866">
                  <c:v>0.673980712890625</c:v>
                </c:pt>
                <c:pt idx="867">
                  <c:v>0.67291259765625</c:v>
                </c:pt>
                <c:pt idx="868">
                  <c:v>0.671844482421875</c:v>
                </c:pt>
                <c:pt idx="869">
                  <c:v>0.6707763671875</c:v>
                </c:pt>
                <c:pt idx="870">
                  <c:v>0.669708251953125</c:v>
                </c:pt>
                <c:pt idx="871">
                  <c:v>0.66864013671875</c:v>
                </c:pt>
                <c:pt idx="872">
                  <c:v>0.667572021484375</c:v>
                </c:pt>
                <c:pt idx="873">
                  <c:v>0.66650390625</c:v>
                </c:pt>
                <c:pt idx="874">
                  <c:v>0.665435791015625</c:v>
                </c:pt>
                <c:pt idx="875">
                  <c:v>0.66436767578125</c:v>
                </c:pt>
                <c:pt idx="876">
                  <c:v>0.663299560546875</c:v>
                </c:pt>
                <c:pt idx="877">
                  <c:v>0.6622314453125</c:v>
                </c:pt>
                <c:pt idx="878">
                  <c:v>0.661163330078125</c:v>
                </c:pt>
                <c:pt idx="879">
                  <c:v>0.66009521484375</c:v>
                </c:pt>
                <c:pt idx="880">
                  <c:v>0.659027099609375</c:v>
                </c:pt>
                <c:pt idx="881">
                  <c:v>0.657958984375</c:v>
                </c:pt>
                <c:pt idx="882">
                  <c:v>0.656890869140625</c:v>
                </c:pt>
                <c:pt idx="883">
                  <c:v>0.65582275390625</c:v>
                </c:pt>
                <c:pt idx="884">
                  <c:v>0.654754638671875</c:v>
                </c:pt>
                <c:pt idx="885">
                  <c:v>0.6536865234375</c:v>
                </c:pt>
                <c:pt idx="886">
                  <c:v>0.652618408203125</c:v>
                </c:pt>
                <c:pt idx="887">
                  <c:v>0.65155029296875</c:v>
                </c:pt>
                <c:pt idx="888">
                  <c:v>0.650482177734375</c:v>
                </c:pt>
                <c:pt idx="889">
                  <c:v>0.6494140625</c:v>
                </c:pt>
                <c:pt idx="890">
                  <c:v>0.648345947265625</c:v>
                </c:pt>
                <c:pt idx="891">
                  <c:v>0.64727783203125</c:v>
                </c:pt>
                <c:pt idx="892">
                  <c:v>0.646209716796875</c:v>
                </c:pt>
                <c:pt idx="893">
                  <c:v>0.6451416015625</c:v>
                </c:pt>
                <c:pt idx="894">
                  <c:v>0.644073486328125</c:v>
                </c:pt>
                <c:pt idx="895">
                  <c:v>0.64300537109375</c:v>
                </c:pt>
                <c:pt idx="896">
                  <c:v>0.641937255859375</c:v>
                </c:pt>
                <c:pt idx="897">
                  <c:v>0.640869140625</c:v>
                </c:pt>
                <c:pt idx="898">
                  <c:v>0.639801025390625</c:v>
                </c:pt>
                <c:pt idx="899">
                  <c:v>0.63873291015625</c:v>
                </c:pt>
                <c:pt idx="900">
                  <c:v>0.637664794921875</c:v>
                </c:pt>
                <c:pt idx="901">
                  <c:v>0.6365966796875</c:v>
                </c:pt>
                <c:pt idx="902">
                  <c:v>0.635528564453125</c:v>
                </c:pt>
                <c:pt idx="903">
                  <c:v>0.63446044921875</c:v>
                </c:pt>
                <c:pt idx="904">
                  <c:v>0.633392333984375</c:v>
                </c:pt>
                <c:pt idx="905">
                  <c:v>0.63232421875</c:v>
                </c:pt>
                <c:pt idx="906">
                  <c:v>0.631256103515625</c:v>
                </c:pt>
                <c:pt idx="907">
                  <c:v>0.63018798828125</c:v>
                </c:pt>
                <c:pt idx="908">
                  <c:v>0.629119873046875</c:v>
                </c:pt>
                <c:pt idx="909">
                  <c:v>0.6280517578125</c:v>
                </c:pt>
                <c:pt idx="910">
                  <c:v>0.626983642578125</c:v>
                </c:pt>
                <c:pt idx="911">
                  <c:v>0.62591552734375</c:v>
                </c:pt>
                <c:pt idx="912">
                  <c:v>0.624847412109375</c:v>
                </c:pt>
                <c:pt idx="913">
                  <c:v>0.623779296875</c:v>
                </c:pt>
                <c:pt idx="914">
                  <c:v>0.622711181640625</c:v>
                </c:pt>
                <c:pt idx="915">
                  <c:v>0.62164306640625</c:v>
                </c:pt>
                <c:pt idx="916">
                  <c:v>0.620574951171875</c:v>
                </c:pt>
                <c:pt idx="917">
                  <c:v>0.6195068359375</c:v>
                </c:pt>
                <c:pt idx="918">
                  <c:v>0.618438720703125</c:v>
                </c:pt>
                <c:pt idx="919">
                  <c:v>0.61737060546875</c:v>
                </c:pt>
                <c:pt idx="920">
                  <c:v>0.616302490234375</c:v>
                </c:pt>
                <c:pt idx="921">
                  <c:v>0.615234375</c:v>
                </c:pt>
                <c:pt idx="922">
                  <c:v>0.614166259765625</c:v>
                </c:pt>
                <c:pt idx="923">
                  <c:v>0.61309814453125</c:v>
                </c:pt>
                <c:pt idx="924">
                  <c:v>0.612030029296875</c:v>
                </c:pt>
                <c:pt idx="925">
                  <c:v>0.6109619140625</c:v>
                </c:pt>
                <c:pt idx="926">
                  <c:v>0.609893798828125</c:v>
                </c:pt>
                <c:pt idx="927">
                  <c:v>0.60882568359375</c:v>
                </c:pt>
                <c:pt idx="928">
                  <c:v>0.607757568359375</c:v>
                </c:pt>
                <c:pt idx="929">
                  <c:v>0.606689453125</c:v>
                </c:pt>
                <c:pt idx="930">
                  <c:v>0.605621337890625</c:v>
                </c:pt>
                <c:pt idx="931">
                  <c:v>0.60455322265625</c:v>
                </c:pt>
                <c:pt idx="932">
                  <c:v>0.603485107421875</c:v>
                </c:pt>
                <c:pt idx="933">
                  <c:v>0.6024169921875</c:v>
                </c:pt>
                <c:pt idx="934">
                  <c:v>0.601348876953125</c:v>
                </c:pt>
                <c:pt idx="935">
                  <c:v>0.60028076171875</c:v>
                </c:pt>
                <c:pt idx="936">
                  <c:v>0.599212646484375</c:v>
                </c:pt>
                <c:pt idx="937">
                  <c:v>0.59814453125</c:v>
                </c:pt>
                <c:pt idx="938">
                  <c:v>0.597076416015625</c:v>
                </c:pt>
                <c:pt idx="939">
                  <c:v>0.59600830078125</c:v>
                </c:pt>
                <c:pt idx="940">
                  <c:v>0.594940185546875</c:v>
                </c:pt>
                <c:pt idx="941">
                  <c:v>0.5938720703125</c:v>
                </c:pt>
                <c:pt idx="942">
                  <c:v>0.592803955078125</c:v>
                </c:pt>
                <c:pt idx="943">
                  <c:v>0.59173583984375</c:v>
                </c:pt>
                <c:pt idx="944">
                  <c:v>0.590667724609375</c:v>
                </c:pt>
                <c:pt idx="945">
                  <c:v>0.589599609375</c:v>
                </c:pt>
                <c:pt idx="946">
                  <c:v>0.588531494140625</c:v>
                </c:pt>
                <c:pt idx="947">
                  <c:v>0.58746337890625</c:v>
                </c:pt>
                <c:pt idx="948">
                  <c:v>0.586395263671875</c:v>
                </c:pt>
                <c:pt idx="949">
                  <c:v>0.5853271484375</c:v>
                </c:pt>
                <c:pt idx="950">
                  <c:v>0.584259033203125</c:v>
                </c:pt>
                <c:pt idx="951">
                  <c:v>0.58319091796875</c:v>
                </c:pt>
                <c:pt idx="952">
                  <c:v>0.582122802734375</c:v>
                </c:pt>
                <c:pt idx="953">
                  <c:v>0.5810546875</c:v>
                </c:pt>
                <c:pt idx="954">
                  <c:v>0.579986572265625</c:v>
                </c:pt>
                <c:pt idx="955">
                  <c:v>0.57891845703125</c:v>
                </c:pt>
                <c:pt idx="956">
                  <c:v>0.577850341796875</c:v>
                </c:pt>
                <c:pt idx="957">
                  <c:v>0.5767822265625</c:v>
                </c:pt>
                <c:pt idx="958">
                  <c:v>0.575714111328125</c:v>
                </c:pt>
                <c:pt idx="959">
                  <c:v>0.57464599609375</c:v>
                </c:pt>
                <c:pt idx="960">
                  <c:v>0.573577880859375</c:v>
                </c:pt>
                <c:pt idx="961">
                  <c:v>0.572509765625</c:v>
                </c:pt>
                <c:pt idx="962">
                  <c:v>0.571441650390625</c:v>
                </c:pt>
                <c:pt idx="963">
                  <c:v>0.57037353515625</c:v>
                </c:pt>
                <c:pt idx="964">
                  <c:v>0.569305419921875</c:v>
                </c:pt>
                <c:pt idx="965">
                  <c:v>0.5682373046875</c:v>
                </c:pt>
                <c:pt idx="966">
                  <c:v>0.567169189453125</c:v>
                </c:pt>
                <c:pt idx="967">
                  <c:v>0.56610107421875</c:v>
                </c:pt>
                <c:pt idx="968">
                  <c:v>0.565032958984375</c:v>
                </c:pt>
                <c:pt idx="969">
                  <c:v>0.56396484375</c:v>
                </c:pt>
                <c:pt idx="970">
                  <c:v>0.562896728515625</c:v>
                </c:pt>
                <c:pt idx="971">
                  <c:v>0.56182861328125</c:v>
                </c:pt>
                <c:pt idx="972">
                  <c:v>0.560760498046875</c:v>
                </c:pt>
                <c:pt idx="973">
                  <c:v>0.5596923828125</c:v>
                </c:pt>
                <c:pt idx="974">
                  <c:v>0.558624267578125</c:v>
                </c:pt>
                <c:pt idx="975">
                  <c:v>0.55755615234375</c:v>
                </c:pt>
                <c:pt idx="976">
                  <c:v>0.556488037109375</c:v>
                </c:pt>
                <c:pt idx="977">
                  <c:v>0.555419921875</c:v>
                </c:pt>
                <c:pt idx="978">
                  <c:v>0.554351806640625</c:v>
                </c:pt>
                <c:pt idx="979">
                  <c:v>0.55328369140625</c:v>
                </c:pt>
                <c:pt idx="980">
                  <c:v>0.552215576171875</c:v>
                </c:pt>
                <c:pt idx="981">
                  <c:v>0.5511474609375</c:v>
                </c:pt>
                <c:pt idx="982">
                  <c:v>0.550079345703125</c:v>
                </c:pt>
                <c:pt idx="983">
                  <c:v>0.54901123046875</c:v>
                </c:pt>
                <c:pt idx="984">
                  <c:v>0.547943115234375</c:v>
                </c:pt>
                <c:pt idx="985">
                  <c:v>0.546875</c:v>
                </c:pt>
                <c:pt idx="986">
                  <c:v>0.545806884765625</c:v>
                </c:pt>
                <c:pt idx="987">
                  <c:v>0.54473876953125</c:v>
                </c:pt>
                <c:pt idx="988">
                  <c:v>0.543670654296875</c:v>
                </c:pt>
                <c:pt idx="989">
                  <c:v>0.5426025390625</c:v>
                </c:pt>
                <c:pt idx="990">
                  <c:v>0.541534423828125</c:v>
                </c:pt>
                <c:pt idx="991">
                  <c:v>0.54046630859375</c:v>
                </c:pt>
                <c:pt idx="992">
                  <c:v>0.539398193359375</c:v>
                </c:pt>
                <c:pt idx="993">
                  <c:v>0.538330078125</c:v>
                </c:pt>
                <c:pt idx="994">
                  <c:v>0.537261962890625</c:v>
                </c:pt>
                <c:pt idx="995">
                  <c:v>0.53619384765625</c:v>
                </c:pt>
                <c:pt idx="996">
                  <c:v>0.535125732421875</c:v>
                </c:pt>
                <c:pt idx="997">
                  <c:v>0.5340576171875</c:v>
                </c:pt>
                <c:pt idx="998">
                  <c:v>0.532989501953125</c:v>
                </c:pt>
                <c:pt idx="999">
                  <c:v>0.53192138671875</c:v>
                </c:pt>
                <c:pt idx="1000">
                  <c:v>0.530853271484375</c:v>
                </c:pt>
                <c:pt idx="1001">
                  <c:v>0.52978515625</c:v>
                </c:pt>
                <c:pt idx="1002">
                  <c:v>0.528717041015625</c:v>
                </c:pt>
                <c:pt idx="1003">
                  <c:v>0.52764892578125</c:v>
                </c:pt>
                <c:pt idx="1004">
                  <c:v>0.526580810546875</c:v>
                </c:pt>
                <c:pt idx="1005">
                  <c:v>0.5255126953125</c:v>
                </c:pt>
                <c:pt idx="1006">
                  <c:v>0.524444580078125</c:v>
                </c:pt>
                <c:pt idx="1007">
                  <c:v>0.52337646484375</c:v>
                </c:pt>
                <c:pt idx="1008">
                  <c:v>0.522308349609375</c:v>
                </c:pt>
                <c:pt idx="1009">
                  <c:v>0.521240234375</c:v>
                </c:pt>
                <c:pt idx="1010">
                  <c:v>0.520172119140625</c:v>
                </c:pt>
                <c:pt idx="1011">
                  <c:v>0.51910400390625</c:v>
                </c:pt>
                <c:pt idx="1012">
                  <c:v>0.518035888671875</c:v>
                </c:pt>
                <c:pt idx="1013">
                  <c:v>0.5169677734375</c:v>
                </c:pt>
                <c:pt idx="1014">
                  <c:v>0.515899658203125</c:v>
                </c:pt>
                <c:pt idx="1015">
                  <c:v>0.51483154296875</c:v>
                </c:pt>
                <c:pt idx="1016">
                  <c:v>0.513763427734375</c:v>
                </c:pt>
                <c:pt idx="1017">
                  <c:v>0.5126953125</c:v>
                </c:pt>
                <c:pt idx="1018">
                  <c:v>0.511627197265625</c:v>
                </c:pt>
                <c:pt idx="1019">
                  <c:v>0.51055908203125</c:v>
                </c:pt>
                <c:pt idx="1020">
                  <c:v>0.509490966796875</c:v>
                </c:pt>
                <c:pt idx="1021">
                  <c:v>0.5084228515625</c:v>
                </c:pt>
                <c:pt idx="1022">
                  <c:v>0.507354736328125</c:v>
                </c:pt>
                <c:pt idx="1023">
                  <c:v>0.50628662109375</c:v>
                </c:pt>
                <c:pt idx="1024">
                  <c:v>0.505218505859375</c:v>
                </c:pt>
                <c:pt idx="1025">
                  <c:v>0.504150390625</c:v>
                </c:pt>
                <c:pt idx="1026">
                  <c:v>0.503082275390625</c:v>
                </c:pt>
                <c:pt idx="1027">
                  <c:v>0.50201416015625</c:v>
                </c:pt>
                <c:pt idx="1028">
                  <c:v>0.500946044921875</c:v>
                </c:pt>
                <c:pt idx="1029">
                  <c:v>0.4998779296875</c:v>
                </c:pt>
                <c:pt idx="1030">
                  <c:v>0.498809814453125</c:v>
                </c:pt>
                <c:pt idx="1031">
                  <c:v>0.49774169921875</c:v>
                </c:pt>
                <c:pt idx="1032">
                  <c:v>0.496673583984375</c:v>
                </c:pt>
                <c:pt idx="1033">
                  <c:v>0.49560546875</c:v>
                </c:pt>
                <c:pt idx="1034">
                  <c:v>0.494537353515625</c:v>
                </c:pt>
                <c:pt idx="1035">
                  <c:v>0.49346923828125</c:v>
                </c:pt>
                <c:pt idx="1036">
                  <c:v>0.492401123046875</c:v>
                </c:pt>
                <c:pt idx="1037">
                  <c:v>0.4913330078125</c:v>
                </c:pt>
                <c:pt idx="1038">
                  <c:v>0.490264892578125</c:v>
                </c:pt>
                <c:pt idx="1039">
                  <c:v>0.48919677734375</c:v>
                </c:pt>
                <c:pt idx="1040">
                  <c:v>0.488128662109375</c:v>
                </c:pt>
                <c:pt idx="1041">
                  <c:v>0.487060546875</c:v>
                </c:pt>
                <c:pt idx="1042">
                  <c:v>0.485992431640625</c:v>
                </c:pt>
                <c:pt idx="1043">
                  <c:v>0.48492431640625</c:v>
                </c:pt>
                <c:pt idx="1044">
                  <c:v>0.483856201171875</c:v>
                </c:pt>
                <c:pt idx="1045">
                  <c:v>0.4827880859375</c:v>
                </c:pt>
                <c:pt idx="1046">
                  <c:v>0.481719970703125</c:v>
                </c:pt>
                <c:pt idx="1047">
                  <c:v>0.48065185546875</c:v>
                </c:pt>
                <c:pt idx="1048">
                  <c:v>0.479583740234375</c:v>
                </c:pt>
                <c:pt idx="1049">
                  <c:v>0.478515625</c:v>
                </c:pt>
                <c:pt idx="1050">
                  <c:v>0.477447509765625</c:v>
                </c:pt>
                <c:pt idx="1051">
                  <c:v>0.47637939453125</c:v>
                </c:pt>
                <c:pt idx="1052">
                  <c:v>0.475311279296875</c:v>
                </c:pt>
                <c:pt idx="1053">
                  <c:v>0.4742431640625</c:v>
                </c:pt>
                <c:pt idx="1054">
                  <c:v>0.473175048828125</c:v>
                </c:pt>
                <c:pt idx="1055">
                  <c:v>0.47210693359375</c:v>
                </c:pt>
                <c:pt idx="1056">
                  <c:v>0.471038818359375</c:v>
                </c:pt>
                <c:pt idx="1057">
                  <c:v>0.469970703125</c:v>
                </c:pt>
                <c:pt idx="1058">
                  <c:v>0.468902587890625</c:v>
                </c:pt>
                <c:pt idx="1059">
                  <c:v>0.46783447265625</c:v>
                </c:pt>
                <c:pt idx="1060">
                  <c:v>0.466766357421875</c:v>
                </c:pt>
                <c:pt idx="1061">
                  <c:v>0.4656982421875</c:v>
                </c:pt>
                <c:pt idx="1062">
                  <c:v>0.464630126953125</c:v>
                </c:pt>
                <c:pt idx="1063">
                  <c:v>0.46356201171875</c:v>
                </c:pt>
                <c:pt idx="1064">
                  <c:v>0.462493896484375</c:v>
                </c:pt>
                <c:pt idx="1065">
                  <c:v>0.46142578125</c:v>
                </c:pt>
                <c:pt idx="1066">
                  <c:v>0.460357666015625</c:v>
                </c:pt>
                <c:pt idx="1067">
                  <c:v>0.45928955078125</c:v>
                </c:pt>
                <c:pt idx="1068">
                  <c:v>0.458221435546875</c:v>
                </c:pt>
                <c:pt idx="1069">
                  <c:v>0.4571533203125</c:v>
                </c:pt>
                <c:pt idx="1070">
                  <c:v>0.456085205078125</c:v>
                </c:pt>
                <c:pt idx="1071">
                  <c:v>0.45501708984375</c:v>
                </c:pt>
                <c:pt idx="1072">
                  <c:v>0.453948974609375</c:v>
                </c:pt>
                <c:pt idx="1073">
                  <c:v>0.452880859375</c:v>
                </c:pt>
                <c:pt idx="1074">
                  <c:v>0.451812744140625</c:v>
                </c:pt>
                <c:pt idx="1075">
                  <c:v>0.45074462890625</c:v>
                </c:pt>
                <c:pt idx="1076">
                  <c:v>0.449676513671875</c:v>
                </c:pt>
                <c:pt idx="1077">
                  <c:v>0.4486083984375</c:v>
                </c:pt>
                <c:pt idx="1078">
                  <c:v>0.447540283203125</c:v>
                </c:pt>
                <c:pt idx="1079">
                  <c:v>0.44647216796875</c:v>
                </c:pt>
                <c:pt idx="1080">
                  <c:v>0.445404052734375</c:v>
                </c:pt>
                <c:pt idx="1081">
                  <c:v>0.4443359375</c:v>
                </c:pt>
                <c:pt idx="1082">
                  <c:v>0.443267822265625</c:v>
                </c:pt>
                <c:pt idx="1083">
                  <c:v>0.44219970703125</c:v>
                </c:pt>
                <c:pt idx="1084">
                  <c:v>0.441131591796875</c:v>
                </c:pt>
                <c:pt idx="1085">
                  <c:v>0.4400634765625</c:v>
                </c:pt>
                <c:pt idx="1086">
                  <c:v>0.438995361328125</c:v>
                </c:pt>
                <c:pt idx="1087">
                  <c:v>0.43792724609375</c:v>
                </c:pt>
                <c:pt idx="1088">
                  <c:v>0.436859130859375</c:v>
                </c:pt>
                <c:pt idx="1089">
                  <c:v>0.435791015625</c:v>
                </c:pt>
                <c:pt idx="1090">
                  <c:v>0.434722900390625</c:v>
                </c:pt>
                <c:pt idx="1091">
                  <c:v>0.43365478515625</c:v>
                </c:pt>
                <c:pt idx="1092">
                  <c:v>0.432586669921875</c:v>
                </c:pt>
                <c:pt idx="1093">
                  <c:v>0.4315185546875</c:v>
                </c:pt>
                <c:pt idx="1094">
                  <c:v>0.430450439453125</c:v>
                </c:pt>
                <c:pt idx="1095">
                  <c:v>0.42938232421875</c:v>
                </c:pt>
                <c:pt idx="1096">
                  <c:v>0.428314208984375</c:v>
                </c:pt>
                <c:pt idx="1097">
                  <c:v>0.42724609375</c:v>
                </c:pt>
                <c:pt idx="1098">
                  <c:v>0.426177978515625</c:v>
                </c:pt>
                <c:pt idx="1099">
                  <c:v>0.42510986328125</c:v>
                </c:pt>
                <c:pt idx="1100">
                  <c:v>0.424041748046875</c:v>
                </c:pt>
                <c:pt idx="1101">
                  <c:v>0.4229736328125</c:v>
                </c:pt>
                <c:pt idx="1102">
                  <c:v>0.421905517578125</c:v>
                </c:pt>
                <c:pt idx="1103">
                  <c:v>0.42083740234375</c:v>
                </c:pt>
                <c:pt idx="1104">
                  <c:v>0.419769287109375</c:v>
                </c:pt>
                <c:pt idx="1105">
                  <c:v>0.418701171875</c:v>
                </c:pt>
                <c:pt idx="1106">
                  <c:v>0.417633056640625</c:v>
                </c:pt>
                <c:pt idx="1107">
                  <c:v>0.41656494140625</c:v>
                </c:pt>
                <c:pt idx="1108">
                  <c:v>0.415496826171875</c:v>
                </c:pt>
                <c:pt idx="1109">
                  <c:v>0.4144287109375</c:v>
                </c:pt>
                <c:pt idx="1110">
                  <c:v>0.413360595703125</c:v>
                </c:pt>
                <c:pt idx="1111">
                  <c:v>0.41229248046875</c:v>
                </c:pt>
                <c:pt idx="1112">
                  <c:v>0.411224365234375</c:v>
                </c:pt>
                <c:pt idx="1113">
                  <c:v>0.41015625</c:v>
                </c:pt>
                <c:pt idx="1114">
                  <c:v>0.409088134765625</c:v>
                </c:pt>
                <c:pt idx="1115">
                  <c:v>0.40802001953125</c:v>
                </c:pt>
                <c:pt idx="1116">
                  <c:v>0.406951904296875</c:v>
                </c:pt>
                <c:pt idx="1117">
                  <c:v>0.4058837890625</c:v>
                </c:pt>
                <c:pt idx="1118">
                  <c:v>0.404815673828125</c:v>
                </c:pt>
                <c:pt idx="1119">
                  <c:v>0.40374755859375</c:v>
                </c:pt>
                <c:pt idx="1120">
                  <c:v>0.402679443359375</c:v>
                </c:pt>
                <c:pt idx="1121">
                  <c:v>0.401611328125</c:v>
                </c:pt>
                <c:pt idx="1122">
                  <c:v>0.400543212890625</c:v>
                </c:pt>
                <c:pt idx="1123">
                  <c:v>0.39947509765625</c:v>
                </c:pt>
                <c:pt idx="1124">
                  <c:v>0.398406982421875</c:v>
                </c:pt>
                <c:pt idx="1125">
                  <c:v>0.3973388671875</c:v>
                </c:pt>
                <c:pt idx="1126">
                  <c:v>0.396270751953125</c:v>
                </c:pt>
                <c:pt idx="1127">
                  <c:v>0.39520263671875</c:v>
                </c:pt>
                <c:pt idx="1128">
                  <c:v>0.394134521484375</c:v>
                </c:pt>
                <c:pt idx="1129">
                  <c:v>0.39306640625</c:v>
                </c:pt>
                <c:pt idx="1130">
                  <c:v>0.391998291015625</c:v>
                </c:pt>
                <c:pt idx="1131">
                  <c:v>0.39093017578125</c:v>
                </c:pt>
                <c:pt idx="1132">
                  <c:v>0.389862060546875</c:v>
                </c:pt>
                <c:pt idx="1133">
                  <c:v>0.3887939453125</c:v>
                </c:pt>
                <c:pt idx="1134">
                  <c:v>0.387725830078125</c:v>
                </c:pt>
                <c:pt idx="1135">
                  <c:v>0.38665771484375</c:v>
                </c:pt>
                <c:pt idx="1136">
                  <c:v>0.385589599609375</c:v>
                </c:pt>
                <c:pt idx="1137">
                  <c:v>0.384521484375</c:v>
                </c:pt>
                <c:pt idx="1138">
                  <c:v>0.383453369140625</c:v>
                </c:pt>
                <c:pt idx="1139">
                  <c:v>0.38238525390625</c:v>
                </c:pt>
                <c:pt idx="1140">
                  <c:v>0.381317138671875</c:v>
                </c:pt>
                <c:pt idx="1141">
                  <c:v>0.3802490234375</c:v>
                </c:pt>
                <c:pt idx="1142">
                  <c:v>0.379180908203125</c:v>
                </c:pt>
                <c:pt idx="1143">
                  <c:v>0.37811279296875</c:v>
                </c:pt>
                <c:pt idx="1144">
                  <c:v>0.377044677734375</c:v>
                </c:pt>
                <c:pt idx="1145">
                  <c:v>0.3759765625</c:v>
                </c:pt>
                <c:pt idx="1146">
                  <c:v>0.374908447265625</c:v>
                </c:pt>
                <c:pt idx="1147">
                  <c:v>0.37384033203125</c:v>
                </c:pt>
                <c:pt idx="1148">
                  <c:v>0.372772216796875</c:v>
                </c:pt>
                <c:pt idx="1149">
                  <c:v>0.3717041015625</c:v>
                </c:pt>
                <c:pt idx="1150">
                  <c:v>0.370635986328125</c:v>
                </c:pt>
                <c:pt idx="1151">
                  <c:v>0.36956787109375</c:v>
                </c:pt>
                <c:pt idx="1152">
                  <c:v>0.368499755859375</c:v>
                </c:pt>
                <c:pt idx="1153">
                  <c:v>0.367431640625</c:v>
                </c:pt>
                <c:pt idx="1154">
                  <c:v>0.366363525390625</c:v>
                </c:pt>
                <c:pt idx="1155">
                  <c:v>0.36529541015625</c:v>
                </c:pt>
                <c:pt idx="1156">
                  <c:v>0.364227294921875</c:v>
                </c:pt>
                <c:pt idx="1157">
                  <c:v>0.3631591796875</c:v>
                </c:pt>
                <c:pt idx="1158">
                  <c:v>0.362091064453125</c:v>
                </c:pt>
                <c:pt idx="1159">
                  <c:v>0.36102294921875</c:v>
                </c:pt>
                <c:pt idx="1160">
                  <c:v>0.359954833984375</c:v>
                </c:pt>
                <c:pt idx="1161">
                  <c:v>0.35888671875</c:v>
                </c:pt>
                <c:pt idx="1162">
                  <c:v>0.357818603515625</c:v>
                </c:pt>
                <c:pt idx="1163">
                  <c:v>0.35675048828125</c:v>
                </c:pt>
                <c:pt idx="1164">
                  <c:v>0.355682373046875</c:v>
                </c:pt>
                <c:pt idx="1165">
                  <c:v>0.3546142578125</c:v>
                </c:pt>
                <c:pt idx="1166">
                  <c:v>0.353546142578125</c:v>
                </c:pt>
                <c:pt idx="1167">
                  <c:v>0.35247802734375</c:v>
                </c:pt>
                <c:pt idx="1168">
                  <c:v>0.351409912109375</c:v>
                </c:pt>
                <c:pt idx="1169">
                  <c:v>0.350341796875</c:v>
                </c:pt>
                <c:pt idx="1170">
                  <c:v>0.349273681640625</c:v>
                </c:pt>
                <c:pt idx="1171">
                  <c:v>0.34820556640625</c:v>
                </c:pt>
                <c:pt idx="1172">
                  <c:v>0.347137451171875</c:v>
                </c:pt>
                <c:pt idx="1173">
                  <c:v>0.3460693359375</c:v>
                </c:pt>
                <c:pt idx="1174">
                  <c:v>0.345001220703125</c:v>
                </c:pt>
                <c:pt idx="1175">
                  <c:v>0.34393310546875</c:v>
                </c:pt>
                <c:pt idx="1176">
                  <c:v>0.342864990234375</c:v>
                </c:pt>
                <c:pt idx="1177">
                  <c:v>0.341796875</c:v>
                </c:pt>
                <c:pt idx="1178">
                  <c:v>0.340728759765625</c:v>
                </c:pt>
                <c:pt idx="1179">
                  <c:v>0.33966064453125</c:v>
                </c:pt>
                <c:pt idx="1180">
                  <c:v>0.338592529296875</c:v>
                </c:pt>
                <c:pt idx="1181">
                  <c:v>0.3375244140625</c:v>
                </c:pt>
                <c:pt idx="1182">
                  <c:v>0.336456298828125</c:v>
                </c:pt>
                <c:pt idx="1183">
                  <c:v>0.33538818359375</c:v>
                </c:pt>
                <c:pt idx="1184">
                  <c:v>0.334320068359375</c:v>
                </c:pt>
                <c:pt idx="1185">
                  <c:v>0.333251953125</c:v>
                </c:pt>
                <c:pt idx="1186">
                  <c:v>0.332183837890625</c:v>
                </c:pt>
                <c:pt idx="1187">
                  <c:v>0.33111572265625</c:v>
                </c:pt>
                <c:pt idx="1188">
                  <c:v>0.330047607421875</c:v>
                </c:pt>
                <c:pt idx="1189">
                  <c:v>0.3289794921875</c:v>
                </c:pt>
                <c:pt idx="1190">
                  <c:v>0.327911376953125</c:v>
                </c:pt>
                <c:pt idx="1191">
                  <c:v>0.32684326171875</c:v>
                </c:pt>
                <c:pt idx="1192">
                  <c:v>0.325775146484375</c:v>
                </c:pt>
                <c:pt idx="1193">
                  <c:v>0.32470703125</c:v>
                </c:pt>
                <c:pt idx="1194">
                  <c:v>0.323638916015625</c:v>
                </c:pt>
                <c:pt idx="1195">
                  <c:v>0.32257080078125</c:v>
                </c:pt>
                <c:pt idx="1196">
                  <c:v>0.321502685546875</c:v>
                </c:pt>
                <c:pt idx="1197">
                  <c:v>0.3204345703125</c:v>
                </c:pt>
                <c:pt idx="1198">
                  <c:v>0.319366455078125</c:v>
                </c:pt>
                <c:pt idx="1199">
                  <c:v>0.31829833984375</c:v>
                </c:pt>
                <c:pt idx="1200">
                  <c:v>0.317230224609375</c:v>
                </c:pt>
                <c:pt idx="1201">
                  <c:v>0.316162109375</c:v>
                </c:pt>
                <c:pt idx="1202">
                  <c:v>0.315093994140625</c:v>
                </c:pt>
                <c:pt idx="1203">
                  <c:v>0.31402587890625</c:v>
                </c:pt>
                <c:pt idx="1204">
                  <c:v>0.312957763671875</c:v>
                </c:pt>
                <c:pt idx="1205">
                  <c:v>0.3118896484375</c:v>
                </c:pt>
                <c:pt idx="1206">
                  <c:v>0.310821533203125</c:v>
                </c:pt>
                <c:pt idx="1207">
                  <c:v>0.30975341796875</c:v>
                </c:pt>
                <c:pt idx="1208">
                  <c:v>0.308685302734375</c:v>
                </c:pt>
                <c:pt idx="1209">
                  <c:v>0.3076171875</c:v>
                </c:pt>
                <c:pt idx="1210">
                  <c:v>0.306549072265625</c:v>
                </c:pt>
                <c:pt idx="1211">
                  <c:v>0.30548095703125</c:v>
                </c:pt>
                <c:pt idx="1212">
                  <c:v>0.304412841796875</c:v>
                </c:pt>
                <c:pt idx="1213">
                  <c:v>0.3033447265625</c:v>
                </c:pt>
                <c:pt idx="1214">
                  <c:v>0.302276611328125</c:v>
                </c:pt>
                <c:pt idx="1215">
                  <c:v>0.30120849609375</c:v>
                </c:pt>
                <c:pt idx="1216">
                  <c:v>0.300140380859375</c:v>
                </c:pt>
                <c:pt idx="1217">
                  <c:v>0.299072265625</c:v>
                </c:pt>
                <c:pt idx="1218">
                  <c:v>0.298004150390625</c:v>
                </c:pt>
                <c:pt idx="1219">
                  <c:v>0.29693603515625</c:v>
                </c:pt>
                <c:pt idx="1220">
                  <c:v>0.295867919921875</c:v>
                </c:pt>
                <c:pt idx="1221">
                  <c:v>0.2947998046875</c:v>
                </c:pt>
                <c:pt idx="1222">
                  <c:v>0.293731689453125</c:v>
                </c:pt>
                <c:pt idx="1223">
                  <c:v>0.29266357421875</c:v>
                </c:pt>
                <c:pt idx="1224">
                  <c:v>0.291595458984375</c:v>
                </c:pt>
                <c:pt idx="1225">
                  <c:v>0.29052734375</c:v>
                </c:pt>
                <c:pt idx="1226">
                  <c:v>0.289459228515625</c:v>
                </c:pt>
                <c:pt idx="1227">
                  <c:v>0.28839111328125</c:v>
                </c:pt>
                <c:pt idx="1228">
                  <c:v>0.287322998046875</c:v>
                </c:pt>
                <c:pt idx="1229">
                  <c:v>0.2862548828125</c:v>
                </c:pt>
                <c:pt idx="1230">
                  <c:v>0.285186767578125</c:v>
                </c:pt>
                <c:pt idx="1231">
                  <c:v>0.28411865234375</c:v>
                </c:pt>
                <c:pt idx="1232">
                  <c:v>0.283050537109375</c:v>
                </c:pt>
                <c:pt idx="1233">
                  <c:v>0.281982421875</c:v>
                </c:pt>
                <c:pt idx="1234">
                  <c:v>0.280914306640625</c:v>
                </c:pt>
                <c:pt idx="1235">
                  <c:v>0.27984619140625</c:v>
                </c:pt>
                <c:pt idx="1236">
                  <c:v>0.278778076171875</c:v>
                </c:pt>
                <c:pt idx="1237">
                  <c:v>0.2777099609375</c:v>
                </c:pt>
                <c:pt idx="1238">
                  <c:v>0.276641845703125</c:v>
                </c:pt>
                <c:pt idx="1239">
                  <c:v>0.27557373046875</c:v>
                </c:pt>
                <c:pt idx="1240">
                  <c:v>0.274505615234375</c:v>
                </c:pt>
                <c:pt idx="1241">
                  <c:v>0.2734375</c:v>
                </c:pt>
                <c:pt idx="1242">
                  <c:v>0.272369384765625</c:v>
                </c:pt>
                <c:pt idx="1243">
                  <c:v>0.27130126953125</c:v>
                </c:pt>
                <c:pt idx="1244">
                  <c:v>0.270233154296875</c:v>
                </c:pt>
                <c:pt idx="1245">
                  <c:v>0.2691650390625</c:v>
                </c:pt>
                <c:pt idx="1246">
                  <c:v>0.268096923828125</c:v>
                </c:pt>
                <c:pt idx="1247">
                  <c:v>0.26702880859375</c:v>
                </c:pt>
                <c:pt idx="1248">
                  <c:v>0.265960693359375</c:v>
                </c:pt>
                <c:pt idx="1249">
                  <c:v>0.264892578125</c:v>
                </c:pt>
                <c:pt idx="1250">
                  <c:v>0.263824462890625</c:v>
                </c:pt>
                <c:pt idx="1251">
                  <c:v>0.26275634765625</c:v>
                </c:pt>
                <c:pt idx="1252">
                  <c:v>0.261688232421875</c:v>
                </c:pt>
                <c:pt idx="1253">
                  <c:v>0.2606201171875</c:v>
                </c:pt>
                <c:pt idx="1254">
                  <c:v>0.259552001953125</c:v>
                </c:pt>
                <c:pt idx="1255">
                  <c:v>0.25848388671875</c:v>
                </c:pt>
                <c:pt idx="1256">
                  <c:v>0.257415771484375</c:v>
                </c:pt>
                <c:pt idx="1257">
                  <c:v>0.25634765625</c:v>
                </c:pt>
                <c:pt idx="1258">
                  <c:v>0.255279541015625</c:v>
                </c:pt>
                <c:pt idx="1259">
                  <c:v>0.25421142578125</c:v>
                </c:pt>
                <c:pt idx="1260">
                  <c:v>0.253143310546875</c:v>
                </c:pt>
                <c:pt idx="1261">
                  <c:v>0.2520751953125</c:v>
                </c:pt>
                <c:pt idx="1262">
                  <c:v>0.251007080078125</c:v>
                </c:pt>
                <c:pt idx="1263">
                  <c:v>0.24993896484375</c:v>
                </c:pt>
                <c:pt idx="1264">
                  <c:v>0.248870849609375</c:v>
                </c:pt>
                <c:pt idx="1265">
                  <c:v>0.247802734375</c:v>
                </c:pt>
                <c:pt idx="1266">
                  <c:v>0.246734619140625</c:v>
                </c:pt>
                <c:pt idx="1267">
                  <c:v>0.24566650390625</c:v>
                </c:pt>
                <c:pt idx="1268">
                  <c:v>0.244598388671875</c:v>
                </c:pt>
                <c:pt idx="1269">
                  <c:v>0.2435302734375</c:v>
                </c:pt>
                <c:pt idx="1270">
                  <c:v>0.242462158203125</c:v>
                </c:pt>
                <c:pt idx="1271">
                  <c:v>0.24139404296875</c:v>
                </c:pt>
                <c:pt idx="1272">
                  <c:v>0.240325927734375</c:v>
                </c:pt>
                <c:pt idx="1273">
                  <c:v>0.2392578125</c:v>
                </c:pt>
                <c:pt idx="1274">
                  <c:v>0.238189697265625</c:v>
                </c:pt>
                <c:pt idx="1275">
                  <c:v>0.23712158203125</c:v>
                </c:pt>
                <c:pt idx="1276">
                  <c:v>0.236053466796875</c:v>
                </c:pt>
                <c:pt idx="1277">
                  <c:v>0.2349853515625</c:v>
                </c:pt>
                <c:pt idx="1278">
                  <c:v>0.233917236328125</c:v>
                </c:pt>
                <c:pt idx="1279">
                  <c:v>0.23284912109375</c:v>
                </c:pt>
                <c:pt idx="1280">
                  <c:v>0.231781005859375</c:v>
                </c:pt>
                <c:pt idx="1281">
                  <c:v>0.230712890625</c:v>
                </c:pt>
                <c:pt idx="1282">
                  <c:v>0.229644775390625</c:v>
                </c:pt>
                <c:pt idx="1283">
                  <c:v>0.22857666015625</c:v>
                </c:pt>
                <c:pt idx="1284">
                  <c:v>0.227508544921875</c:v>
                </c:pt>
                <c:pt idx="1285">
                  <c:v>0.2264404296875</c:v>
                </c:pt>
                <c:pt idx="1286">
                  <c:v>0.225372314453125</c:v>
                </c:pt>
                <c:pt idx="1287">
                  <c:v>0.22430419921875</c:v>
                </c:pt>
                <c:pt idx="1288">
                  <c:v>0.223236083984375</c:v>
                </c:pt>
                <c:pt idx="1289">
                  <c:v>0.22216796875</c:v>
                </c:pt>
                <c:pt idx="1290">
                  <c:v>0.221099853515625</c:v>
                </c:pt>
                <c:pt idx="1291">
                  <c:v>0.22003173828125</c:v>
                </c:pt>
                <c:pt idx="1292">
                  <c:v>0.218963623046875</c:v>
                </c:pt>
                <c:pt idx="1293">
                  <c:v>0.2178955078125</c:v>
                </c:pt>
                <c:pt idx="1294">
                  <c:v>0.216827392578125</c:v>
                </c:pt>
                <c:pt idx="1295">
                  <c:v>0.21575927734375</c:v>
                </c:pt>
                <c:pt idx="1296">
                  <c:v>0.214691162109375</c:v>
                </c:pt>
                <c:pt idx="1297">
                  <c:v>0.213623046875</c:v>
                </c:pt>
                <c:pt idx="1298">
                  <c:v>0.212554931640625</c:v>
                </c:pt>
                <c:pt idx="1299">
                  <c:v>0.21148681640625</c:v>
                </c:pt>
                <c:pt idx="1300">
                  <c:v>0.210418701171875</c:v>
                </c:pt>
                <c:pt idx="1301">
                  <c:v>0.2093505859375</c:v>
                </c:pt>
                <c:pt idx="1302">
                  <c:v>0.208282470703125</c:v>
                </c:pt>
                <c:pt idx="1303">
                  <c:v>0.20721435546875</c:v>
                </c:pt>
                <c:pt idx="1304">
                  <c:v>0.206146240234375</c:v>
                </c:pt>
                <c:pt idx="1305">
                  <c:v>0.205078125</c:v>
                </c:pt>
                <c:pt idx="1306">
                  <c:v>0.204010009765625</c:v>
                </c:pt>
                <c:pt idx="1307">
                  <c:v>0.20294189453125</c:v>
                </c:pt>
                <c:pt idx="1308">
                  <c:v>0.201873779296875</c:v>
                </c:pt>
                <c:pt idx="1309">
                  <c:v>0.2008056640625</c:v>
                </c:pt>
                <c:pt idx="1310">
                  <c:v>0.199737548828125</c:v>
                </c:pt>
                <c:pt idx="1311">
                  <c:v>0.19866943359375</c:v>
                </c:pt>
                <c:pt idx="1312">
                  <c:v>0.197601318359375</c:v>
                </c:pt>
                <c:pt idx="1313">
                  <c:v>0.196533203125</c:v>
                </c:pt>
                <c:pt idx="1314">
                  <c:v>0.195465087890625</c:v>
                </c:pt>
                <c:pt idx="1315">
                  <c:v>0.19439697265625</c:v>
                </c:pt>
                <c:pt idx="1316">
                  <c:v>0.193328857421875</c:v>
                </c:pt>
                <c:pt idx="1317">
                  <c:v>0.1922607421875</c:v>
                </c:pt>
                <c:pt idx="1318">
                  <c:v>0.191192626953125</c:v>
                </c:pt>
                <c:pt idx="1319">
                  <c:v>0.19012451171875</c:v>
                </c:pt>
                <c:pt idx="1320">
                  <c:v>0.189056396484375</c:v>
                </c:pt>
                <c:pt idx="1321">
                  <c:v>0.18798828125</c:v>
                </c:pt>
                <c:pt idx="1322">
                  <c:v>0.186920166015625</c:v>
                </c:pt>
                <c:pt idx="1323">
                  <c:v>0.18585205078125</c:v>
                </c:pt>
                <c:pt idx="1324">
                  <c:v>0.184783935546875</c:v>
                </c:pt>
                <c:pt idx="1325">
                  <c:v>0.1837158203125</c:v>
                </c:pt>
                <c:pt idx="1326">
                  <c:v>0.182647705078125</c:v>
                </c:pt>
                <c:pt idx="1327">
                  <c:v>0.18157958984375</c:v>
                </c:pt>
                <c:pt idx="1328">
                  <c:v>0.180511474609375</c:v>
                </c:pt>
                <c:pt idx="1329">
                  <c:v>0.179443359375</c:v>
                </c:pt>
                <c:pt idx="1330">
                  <c:v>0.178375244140625</c:v>
                </c:pt>
                <c:pt idx="1331">
                  <c:v>0.17730712890625</c:v>
                </c:pt>
                <c:pt idx="1332">
                  <c:v>0.176239013671875</c:v>
                </c:pt>
                <c:pt idx="1333">
                  <c:v>0.1751708984375</c:v>
                </c:pt>
                <c:pt idx="1334">
                  <c:v>0.174102783203125</c:v>
                </c:pt>
                <c:pt idx="1335">
                  <c:v>0.17303466796875</c:v>
                </c:pt>
                <c:pt idx="1336">
                  <c:v>0.171966552734375</c:v>
                </c:pt>
                <c:pt idx="1337">
                  <c:v>0.1708984375</c:v>
                </c:pt>
                <c:pt idx="1338">
                  <c:v>0.169830322265625</c:v>
                </c:pt>
                <c:pt idx="1339">
                  <c:v>0.16876220703125</c:v>
                </c:pt>
                <c:pt idx="1340">
                  <c:v>0.167694091796875</c:v>
                </c:pt>
                <c:pt idx="1341">
                  <c:v>0.1666259765625</c:v>
                </c:pt>
                <c:pt idx="1342">
                  <c:v>0.165557861328125</c:v>
                </c:pt>
                <c:pt idx="1343">
                  <c:v>0.16448974609375</c:v>
                </c:pt>
                <c:pt idx="1344">
                  <c:v>0.163421630859375</c:v>
                </c:pt>
                <c:pt idx="1345">
                  <c:v>0.162353515625</c:v>
                </c:pt>
                <c:pt idx="1346">
                  <c:v>0.161285400390625</c:v>
                </c:pt>
                <c:pt idx="1347">
                  <c:v>0.16021728515625</c:v>
                </c:pt>
                <c:pt idx="1348">
                  <c:v>0.159149169921875</c:v>
                </c:pt>
                <c:pt idx="1349">
                  <c:v>0.1580810546875</c:v>
                </c:pt>
                <c:pt idx="1350">
                  <c:v>0.157012939453125</c:v>
                </c:pt>
                <c:pt idx="1351">
                  <c:v>0.15594482421875</c:v>
                </c:pt>
                <c:pt idx="1352">
                  <c:v>0.154876708984375</c:v>
                </c:pt>
                <c:pt idx="1353">
                  <c:v>0.15380859375</c:v>
                </c:pt>
                <c:pt idx="1354">
                  <c:v>0.152740478515625</c:v>
                </c:pt>
                <c:pt idx="1355">
                  <c:v>0.15167236328125</c:v>
                </c:pt>
                <c:pt idx="1356">
                  <c:v>0.150604248046875</c:v>
                </c:pt>
                <c:pt idx="1357">
                  <c:v>0.1495361328125</c:v>
                </c:pt>
                <c:pt idx="1358">
                  <c:v>0.148468017578125</c:v>
                </c:pt>
                <c:pt idx="1359">
                  <c:v>0.14739990234375</c:v>
                </c:pt>
                <c:pt idx="1360">
                  <c:v>0.146331787109375</c:v>
                </c:pt>
                <c:pt idx="1361">
                  <c:v>0.145263671875</c:v>
                </c:pt>
                <c:pt idx="1362">
                  <c:v>0.144195556640625</c:v>
                </c:pt>
                <c:pt idx="1363">
                  <c:v>0.14312744140625</c:v>
                </c:pt>
                <c:pt idx="1364">
                  <c:v>0.142059326171875</c:v>
                </c:pt>
                <c:pt idx="1365">
                  <c:v>0.1409912109375</c:v>
                </c:pt>
                <c:pt idx="1366">
                  <c:v>0.139923095703125</c:v>
                </c:pt>
                <c:pt idx="1367">
                  <c:v>0.13885498046875</c:v>
                </c:pt>
                <c:pt idx="1368">
                  <c:v>0.137786865234375</c:v>
                </c:pt>
                <c:pt idx="1369">
                  <c:v>0.13671875</c:v>
                </c:pt>
                <c:pt idx="1370">
                  <c:v>0.135650634765625</c:v>
                </c:pt>
                <c:pt idx="1371">
                  <c:v>0.13458251953125</c:v>
                </c:pt>
                <c:pt idx="1372">
                  <c:v>0.133514404296875</c:v>
                </c:pt>
                <c:pt idx="1373">
                  <c:v>0.1324462890625</c:v>
                </c:pt>
                <c:pt idx="1374">
                  <c:v>0.131378173828125</c:v>
                </c:pt>
                <c:pt idx="1375">
                  <c:v>0.13031005859375</c:v>
                </c:pt>
                <c:pt idx="1376">
                  <c:v>0.129241943359375</c:v>
                </c:pt>
                <c:pt idx="1377">
                  <c:v>0.128173828125</c:v>
                </c:pt>
                <c:pt idx="1378">
                  <c:v>0.127105712890625</c:v>
                </c:pt>
                <c:pt idx="1379">
                  <c:v>0.12603759765625</c:v>
                </c:pt>
                <c:pt idx="1380">
                  <c:v>0.124969482421875</c:v>
                </c:pt>
                <c:pt idx="1381">
                  <c:v>0.1239013671875</c:v>
                </c:pt>
                <c:pt idx="1382">
                  <c:v>0.122833251953125</c:v>
                </c:pt>
                <c:pt idx="1383">
                  <c:v>0.12176513671875</c:v>
                </c:pt>
                <c:pt idx="1384">
                  <c:v>0.120697021484375</c:v>
                </c:pt>
                <c:pt idx="1385">
                  <c:v>0.11962890625</c:v>
                </c:pt>
                <c:pt idx="1386">
                  <c:v>0.118560791015625</c:v>
                </c:pt>
                <c:pt idx="1387">
                  <c:v>0.11749267578125</c:v>
                </c:pt>
                <c:pt idx="1388">
                  <c:v>0.116424560546875</c:v>
                </c:pt>
                <c:pt idx="1389">
                  <c:v>0.1153564453125</c:v>
                </c:pt>
                <c:pt idx="1390">
                  <c:v>0.114288330078125</c:v>
                </c:pt>
                <c:pt idx="1391">
                  <c:v>0.11322021484375</c:v>
                </c:pt>
                <c:pt idx="1392">
                  <c:v>0.112152099609375</c:v>
                </c:pt>
                <c:pt idx="1393">
                  <c:v>0.111083984375</c:v>
                </c:pt>
                <c:pt idx="1394">
                  <c:v>0.110015869140625</c:v>
                </c:pt>
                <c:pt idx="1395">
                  <c:v>0.10894775390625</c:v>
                </c:pt>
                <c:pt idx="1396">
                  <c:v>0.107879638671875</c:v>
                </c:pt>
                <c:pt idx="1397">
                  <c:v>0.1068115234375</c:v>
                </c:pt>
                <c:pt idx="1398">
                  <c:v>0.105743408203125</c:v>
                </c:pt>
                <c:pt idx="1399">
                  <c:v>0.10467529296875</c:v>
                </c:pt>
                <c:pt idx="1400">
                  <c:v>0.103607177734375</c:v>
                </c:pt>
                <c:pt idx="1401">
                  <c:v>0.1025390625</c:v>
                </c:pt>
                <c:pt idx="1402">
                  <c:v>0.101470947265625</c:v>
                </c:pt>
                <c:pt idx="1403">
                  <c:v>0.10040283203125</c:v>
                </c:pt>
                <c:pt idx="1404">
                  <c:v>9.9334716796875E-2</c:v>
                </c:pt>
                <c:pt idx="1405">
                  <c:v>9.82666015625E-2</c:v>
                </c:pt>
                <c:pt idx="1406">
                  <c:v>9.7198486328125E-2</c:v>
                </c:pt>
                <c:pt idx="1407">
                  <c:v>9.613037109375E-2</c:v>
                </c:pt>
                <c:pt idx="1408">
                  <c:v>9.5062255859375E-2</c:v>
                </c:pt>
                <c:pt idx="1409">
                  <c:v>9.3994140625E-2</c:v>
                </c:pt>
                <c:pt idx="1410">
                  <c:v>9.2926025390625E-2</c:v>
                </c:pt>
                <c:pt idx="1411">
                  <c:v>9.185791015625E-2</c:v>
                </c:pt>
                <c:pt idx="1412">
                  <c:v>9.0789794921875E-2</c:v>
                </c:pt>
                <c:pt idx="1413">
                  <c:v>8.97216796875E-2</c:v>
                </c:pt>
                <c:pt idx="1414">
                  <c:v>8.8653564453125E-2</c:v>
                </c:pt>
                <c:pt idx="1415">
                  <c:v>8.758544921875E-2</c:v>
                </c:pt>
                <c:pt idx="1416">
                  <c:v>8.6517333984375E-2</c:v>
                </c:pt>
                <c:pt idx="1417">
                  <c:v>8.544921875E-2</c:v>
                </c:pt>
                <c:pt idx="1418">
                  <c:v>8.4381103515625E-2</c:v>
                </c:pt>
                <c:pt idx="1419">
                  <c:v>8.331298828125E-2</c:v>
                </c:pt>
                <c:pt idx="1420">
                  <c:v>8.2244873046875E-2</c:v>
                </c:pt>
                <c:pt idx="1421">
                  <c:v>8.11767578125E-2</c:v>
                </c:pt>
                <c:pt idx="1422">
                  <c:v>8.0108642578125E-2</c:v>
                </c:pt>
                <c:pt idx="1423">
                  <c:v>7.904052734375E-2</c:v>
                </c:pt>
                <c:pt idx="1424">
                  <c:v>7.7972412109375E-2</c:v>
                </c:pt>
                <c:pt idx="1425">
                  <c:v>7.6904296875E-2</c:v>
                </c:pt>
                <c:pt idx="1426">
                  <c:v>7.5836181640625E-2</c:v>
                </c:pt>
                <c:pt idx="1427">
                  <c:v>7.476806640625E-2</c:v>
                </c:pt>
                <c:pt idx="1428">
                  <c:v>7.3699951171875E-2</c:v>
                </c:pt>
                <c:pt idx="1429">
                  <c:v>7.26318359375E-2</c:v>
                </c:pt>
                <c:pt idx="1430">
                  <c:v>7.1563720703125E-2</c:v>
                </c:pt>
                <c:pt idx="1431">
                  <c:v>7.049560546875E-2</c:v>
                </c:pt>
                <c:pt idx="1432">
                  <c:v>6.9427490234375E-2</c:v>
                </c:pt>
                <c:pt idx="1433">
                  <c:v>6.8359375E-2</c:v>
                </c:pt>
                <c:pt idx="1434">
                  <c:v>6.7291259765625E-2</c:v>
                </c:pt>
                <c:pt idx="1435">
                  <c:v>6.622314453125E-2</c:v>
                </c:pt>
                <c:pt idx="1436">
                  <c:v>6.5155029296875E-2</c:v>
                </c:pt>
                <c:pt idx="1437">
                  <c:v>6.40869140625E-2</c:v>
                </c:pt>
                <c:pt idx="1438">
                  <c:v>6.3018798828125E-2</c:v>
                </c:pt>
                <c:pt idx="1439">
                  <c:v>6.195068359375E-2</c:v>
                </c:pt>
                <c:pt idx="1440">
                  <c:v>6.0882568359375E-2</c:v>
                </c:pt>
                <c:pt idx="1441">
                  <c:v>5.9814453125E-2</c:v>
                </c:pt>
                <c:pt idx="1442">
                  <c:v>5.8746337890625E-2</c:v>
                </c:pt>
                <c:pt idx="1443">
                  <c:v>5.767822265625E-2</c:v>
                </c:pt>
                <c:pt idx="1444">
                  <c:v>5.6610107421875E-2</c:v>
                </c:pt>
                <c:pt idx="1445">
                  <c:v>5.55419921875E-2</c:v>
                </c:pt>
                <c:pt idx="1446">
                  <c:v>5.4473876953125E-2</c:v>
                </c:pt>
                <c:pt idx="1447">
                  <c:v>5.340576171875E-2</c:v>
                </c:pt>
                <c:pt idx="1448">
                  <c:v>5.2337646484375E-2</c:v>
                </c:pt>
                <c:pt idx="1449">
                  <c:v>5.126953125E-2</c:v>
                </c:pt>
                <c:pt idx="1450">
                  <c:v>5.0201416015625E-2</c:v>
                </c:pt>
                <c:pt idx="1451">
                  <c:v>4.913330078125E-2</c:v>
                </c:pt>
                <c:pt idx="1452">
                  <c:v>4.8065185546875E-2</c:v>
                </c:pt>
                <c:pt idx="1453">
                  <c:v>4.69970703125E-2</c:v>
                </c:pt>
                <c:pt idx="1454">
                  <c:v>4.5928955078125E-2</c:v>
                </c:pt>
                <c:pt idx="1455">
                  <c:v>4.486083984375E-2</c:v>
                </c:pt>
                <c:pt idx="1456">
                  <c:v>4.3792724609375E-2</c:v>
                </c:pt>
                <c:pt idx="1457">
                  <c:v>4.2724609375E-2</c:v>
                </c:pt>
                <c:pt idx="1458">
                  <c:v>4.1656494140625E-2</c:v>
                </c:pt>
                <c:pt idx="1459">
                  <c:v>4.058837890625E-2</c:v>
                </c:pt>
                <c:pt idx="1460">
                  <c:v>3.9520263671875E-2</c:v>
                </c:pt>
                <c:pt idx="1461">
                  <c:v>3.84521484375E-2</c:v>
                </c:pt>
                <c:pt idx="1462">
                  <c:v>3.7384033203125E-2</c:v>
                </c:pt>
                <c:pt idx="1463">
                  <c:v>3.631591796875E-2</c:v>
                </c:pt>
                <c:pt idx="1464">
                  <c:v>3.5247802734375E-2</c:v>
                </c:pt>
                <c:pt idx="1465">
                  <c:v>3.41796875E-2</c:v>
                </c:pt>
                <c:pt idx="1466">
                  <c:v>3.3111572265625E-2</c:v>
                </c:pt>
                <c:pt idx="1467">
                  <c:v>3.204345703125E-2</c:v>
                </c:pt>
                <c:pt idx="1468">
                  <c:v>3.0975341796875E-2</c:v>
                </c:pt>
                <c:pt idx="1469">
                  <c:v>2.99072265625E-2</c:v>
                </c:pt>
                <c:pt idx="1470">
                  <c:v>2.8839111328125E-2</c:v>
                </c:pt>
                <c:pt idx="1471">
                  <c:v>2.777099609375E-2</c:v>
                </c:pt>
                <c:pt idx="1472">
                  <c:v>2.6702880859375E-2</c:v>
                </c:pt>
                <c:pt idx="1473">
                  <c:v>2.5634765625E-2</c:v>
                </c:pt>
                <c:pt idx="1474">
                  <c:v>2.4566650390625E-2</c:v>
                </c:pt>
                <c:pt idx="1475">
                  <c:v>2.349853515625E-2</c:v>
                </c:pt>
                <c:pt idx="1476">
                  <c:v>2.2430419921875E-2</c:v>
                </c:pt>
                <c:pt idx="1477">
                  <c:v>2.13623046875E-2</c:v>
                </c:pt>
                <c:pt idx="1478">
                  <c:v>2.0294189453125E-2</c:v>
                </c:pt>
                <c:pt idx="1479">
                  <c:v>1.922607421875E-2</c:v>
                </c:pt>
                <c:pt idx="1480">
                  <c:v>1.8157958984375E-2</c:v>
                </c:pt>
                <c:pt idx="1481">
                  <c:v>1.708984375E-2</c:v>
                </c:pt>
                <c:pt idx="1482">
                  <c:v>1.6021728515625E-2</c:v>
                </c:pt>
                <c:pt idx="1483">
                  <c:v>1.495361328125E-2</c:v>
                </c:pt>
                <c:pt idx="1484">
                  <c:v>1.3885498046875E-2</c:v>
                </c:pt>
                <c:pt idx="1485">
                  <c:v>1.28173828125E-2</c:v>
                </c:pt>
                <c:pt idx="1486">
                  <c:v>1.1749267578125E-2</c:v>
                </c:pt>
                <c:pt idx="1487">
                  <c:v>1.068115234375E-2</c:v>
                </c:pt>
                <c:pt idx="1488">
                  <c:v>9.613037109375E-3</c:v>
                </c:pt>
                <c:pt idx="1489">
                  <c:v>8.544921875E-3</c:v>
                </c:pt>
                <c:pt idx="1490">
                  <c:v>7.476806640625E-3</c:v>
                </c:pt>
                <c:pt idx="1491">
                  <c:v>6.40869140625E-3</c:v>
                </c:pt>
                <c:pt idx="1492">
                  <c:v>5.340576171875E-3</c:v>
                </c:pt>
                <c:pt idx="1493">
                  <c:v>4.2724609375E-3</c:v>
                </c:pt>
                <c:pt idx="1494">
                  <c:v>3.204345703125E-3</c:v>
                </c:pt>
                <c:pt idx="1495">
                  <c:v>2.13623046875E-3</c:v>
                </c:pt>
                <c:pt idx="1496">
                  <c:v>1.068115234375E-3</c:v>
                </c:pt>
                <c:pt idx="1497">
                  <c:v>0</c:v>
                </c:pt>
                <c:pt idx="1498">
                  <c:v>1.068115234375E-3</c:v>
                </c:pt>
                <c:pt idx="1499">
                  <c:v>2.13623046875E-3</c:v>
                </c:pt>
                <c:pt idx="1500">
                  <c:v>3.204345703125E-3</c:v>
                </c:pt>
                <c:pt idx="1501">
                  <c:v>4.2724609375E-3</c:v>
                </c:pt>
                <c:pt idx="1502">
                  <c:v>5.340576171875E-3</c:v>
                </c:pt>
                <c:pt idx="1503">
                  <c:v>6.40869140625E-3</c:v>
                </c:pt>
                <c:pt idx="1504">
                  <c:v>7.476806640625E-3</c:v>
                </c:pt>
                <c:pt idx="1505">
                  <c:v>8.544921875E-3</c:v>
                </c:pt>
                <c:pt idx="1506">
                  <c:v>9.613037109375E-3</c:v>
                </c:pt>
                <c:pt idx="1507">
                  <c:v>1.068115234375E-2</c:v>
                </c:pt>
                <c:pt idx="1508">
                  <c:v>1.1749267578125E-2</c:v>
                </c:pt>
                <c:pt idx="1509">
                  <c:v>1.28173828125E-2</c:v>
                </c:pt>
                <c:pt idx="1510">
                  <c:v>1.3885498046875E-2</c:v>
                </c:pt>
                <c:pt idx="1511">
                  <c:v>1.495361328125E-2</c:v>
                </c:pt>
                <c:pt idx="1512">
                  <c:v>1.6021728515625E-2</c:v>
                </c:pt>
                <c:pt idx="1513">
                  <c:v>1.708984375E-2</c:v>
                </c:pt>
                <c:pt idx="1514">
                  <c:v>1.8157958984375E-2</c:v>
                </c:pt>
                <c:pt idx="1515">
                  <c:v>1.922607421875E-2</c:v>
                </c:pt>
                <c:pt idx="1516">
                  <c:v>2.0294189453125E-2</c:v>
                </c:pt>
                <c:pt idx="1517">
                  <c:v>2.13623046875E-2</c:v>
                </c:pt>
                <c:pt idx="1518">
                  <c:v>2.2430419921875E-2</c:v>
                </c:pt>
                <c:pt idx="1519">
                  <c:v>2.349853515625E-2</c:v>
                </c:pt>
                <c:pt idx="1520">
                  <c:v>2.4566650390625E-2</c:v>
                </c:pt>
                <c:pt idx="1521">
                  <c:v>2.5634765625E-2</c:v>
                </c:pt>
                <c:pt idx="1522">
                  <c:v>2.6702880859375E-2</c:v>
                </c:pt>
                <c:pt idx="1523">
                  <c:v>2.777099609375E-2</c:v>
                </c:pt>
                <c:pt idx="1524">
                  <c:v>2.8839111328125E-2</c:v>
                </c:pt>
                <c:pt idx="1525">
                  <c:v>2.99072265625E-2</c:v>
                </c:pt>
                <c:pt idx="1526">
                  <c:v>3.0975341796875E-2</c:v>
                </c:pt>
                <c:pt idx="1527">
                  <c:v>3.204345703125E-2</c:v>
                </c:pt>
                <c:pt idx="1528">
                  <c:v>3.3111572265625E-2</c:v>
                </c:pt>
                <c:pt idx="1529">
                  <c:v>3.41796875E-2</c:v>
                </c:pt>
                <c:pt idx="1530">
                  <c:v>3.5247802734375E-2</c:v>
                </c:pt>
                <c:pt idx="1531">
                  <c:v>3.631591796875E-2</c:v>
                </c:pt>
                <c:pt idx="1532">
                  <c:v>3.7384033203125E-2</c:v>
                </c:pt>
                <c:pt idx="1533">
                  <c:v>3.84521484375E-2</c:v>
                </c:pt>
                <c:pt idx="1534">
                  <c:v>3.9520263671875E-2</c:v>
                </c:pt>
                <c:pt idx="1535">
                  <c:v>4.058837890625E-2</c:v>
                </c:pt>
                <c:pt idx="1536">
                  <c:v>4.1656494140625E-2</c:v>
                </c:pt>
                <c:pt idx="1537">
                  <c:v>4.2724609375E-2</c:v>
                </c:pt>
                <c:pt idx="1538">
                  <c:v>4.3792724609375E-2</c:v>
                </c:pt>
                <c:pt idx="1539">
                  <c:v>4.486083984375E-2</c:v>
                </c:pt>
                <c:pt idx="1540">
                  <c:v>4.5928955078125E-2</c:v>
                </c:pt>
                <c:pt idx="1541">
                  <c:v>4.69970703125E-2</c:v>
                </c:pt>
                <c:pt idx="1542">
                  <c:v>4.8065185546875E-2</c:v>
                </c:pt>
                <c:pt idx="1543">
                  <c:v>4.913330078125E-2</c:v>
                </c:pt>
                <c:pt idx="1544">
                  <c:v>5.0201416015625E-2</c:v>
                </c:pt>
              </c:numCache>
            </c:numRef>
          </c:xVal>
          <c:yVal>
            <c:numRef>
              <c:f>'[SPCE-LB.xlsx]Sheet1'!$P$2:$P$1546</c:f>
              <c:numCache>
                <c:formatCode>General</c:formatCode>
                <c:ptCount val="1545"/>
                <c:pt idx="0">
                  <c:v>-2.587890625E-2</c:v>
                </c:pt>
                <c:pt idx="1">
                  <c:v>9.72900390625E-2</c:v>
                </c:pt>
                <c:pt idx="2">
                  <c:v>0.181884765625</c:v>
                </c:pt>
                <c:pt idx="3">
                  <c:v>0.253814697265625</c:v>
                </c:pt>
                <c:pt idx="4">
                  <c:v>0.32742309570312494</c:v>
                </c:pt>
                <c:pt idx="5">
                  <c:v>0.398223876953125</c:v>
                </c:pt>
                <c:pt idx="6">
                  <c:v>0.444122314453125</c:v>
                </c:pt>
                <c:pt idx="7">
                  <c:v>0.461273193359375</c:v>
                </c:pt>
                <c:pt idx="8">
                  <c:v>0.456878662109375</c:v>
                </c:pt>
                <c:pt idx="9">
                  <c:v>0.4449462890625</c:v>
                </c:pt>
                <c:pt idx="10">
                  <c:v>0.4163818359375</c:v>
                </c:pt>
                <c:pt idx="11">
                  <c:v>0.373779296875</c:v>
                </c:pt>
                <c:pt idx="12">
                  <c:v>0.33493041992187494</c:v>
                </c:pt>
                <c:pt idx="13">
                  <c:v>0.300750732421875</c:v>
                </c:pt>
                <c:pt idx="14">
                  <c:v>0.29846191406249994</c:v>
                </c:pt>
                <c:pt idx="15">
                  <c:v>0.324371337890625</c:v>
                </c:pt>
                <c:pt idx="16">
                  <c:v>0.36547851562499994</c:v>
                </c:pt>
                <c:pt idx="17">
                  <c:v>0.40093994140624994</c:v>
                </c:pt>
                <c:pt idx="18">
                  <c:v>0.463531494140625</c:v>
                </c:pt>
                <c:pt idx="19">
                  <c:v>0.52896118164062489</c:v>
                </c:pt>
                <c:pt idx="20">
                  <c:v>0.579498291015625</c:v>
                </c:pt>
                <c:pt idx="21">
                  <c:v>0.607696533203125</c:v>
                </c:pt>
                <c:pt idx="22">
                  <c:v>0.594482421875</c:v>
                </c:pt>
                <c:pt idx="23">
                  <c:v>0.57403564453125</c:v>
                </c:pt>
                <c:pt idx="24">
                  <c:v>0.545654296875</c:v>
                </c:pt>
                <c:pt idx="25">
                  <c:v>0.50811767578124989</c:v>
                </c:pt>
                <c:pt idx="26">
                  <c:v>0.45989990234375</c:v>
                </c:pt>
                <c:pt idx="27">
                  <c:v>0.4248046875</c:v>
                </c:pt>
                <c:pt idx="28">
                  <c:v>0.3961181640625</c:v>
                </c:pt>
                <c:pt idx="29">
                  <c:v>0.40557861328125</c:v>
                </c:pt>
                <c:pt idx="30">
                  <c:v>0.4364013671875</c:v>
                </c:pt>
                <c:pt idx="31">
                  <c:v>0.472076416015625</c:v>
                </c:pt>
                <c:pt idx="32">
                  <c:v>0.520263671875</c:v>
                </c:pt>
                <c:pt idx="33">
                  <c:v>0.578369140625</c:v>
                </c:pt>
                <c:pt idx="34">
                  <c:v>0.638946533203125</c:v>
                </c:pt>
                <c:pt idx="35">
                  <c:v>0.667724609375</c:v>
                </c:pt>
                <c:pt idx="36">
                  <c:v>0.6915283203125</c:v>
                </c:pt>
                <c:pt idx="37">
                  <c:v>0.67169189453125</c:v>
                </c:pt>
                <c:pt idx="38">
                  <c:v>0.65277099609375</c:v>
                </c:pt>
                <c:pt idx="39">
                  <c:v>0.6158447265625</c:v>
                </c:pt>
                <c:pt idx="40">
                  <c:v>0.56915283203125</c:v>
                </c:pt>
                <c:pt idx="41">
                  <c:v>0.51361083984374989</c:v>
                </c:pt>
                <c:pt idx="42">
                  <c:v>0.4827880859375</c:v>
                </c:pt>
                <c:pt idx="43">
                  <c:v>0.47271728515624994</c:v>
                </c:pt>
                <c:pt idx="44">
                  <c:v>0.49072265625</c:v>
                </c:pt>
                <c:pt idx="45">
                  <c:v>0.51666259765625</c:v>
                </c:pt>
                <c:pt idx="46">
                  <c:v>0.550537109375</c:v>
                </c:pt>
                <c:pt idx="47">
                  <c:v>0.61004638671875</c:v>
                </c:pt>
                <c:pt idx="48">
                  <c:v>0.66955566406249989</c:v>
                </c:pt>
                <c:pt idx="49">
                  <c:v>0.71136474609374989</c:v>
                </c:pt>
                <c:pt idx="50">
                  <c:v>0.75347900390625</c:v>
                </c:pt>
                <c:pt idx="51">
                  <c:v>0.74981689453124989</c:v>
                </c:pt>
                <c:pt idx="52">
                  <c:v>0.72784423828125</c:v>
                </c:pt>
                <c:pt idx="53">
                  <c:v>0.70404052734375</c:v>
                </c:pt>
                <c:pt idx="54">
                  <c:v>0.6585693359375</c:v>
                </c:pt>
                <c:pt idx="55">
                  <c:v>0.61248779296874989</c:v>
                </c:pt>
                <c:pt idx="56">
                  <c:v>0.56396484375</c:v>
                </c:pt>
                <c:pt idx="57">
                  <c:v>0.533447265625</c:v>
                </c:pt>
                <c:pt idx="58">
                  <c:v>0.53070068359375</c:v>
                </c:pt>
                <c:pt idx="59">
                  <c:v>0.55206298828125</c:v>
                </c:pt>
                <c:pt idx="60">
                  <c:v>0.58654785156249989</c:v>
                </c:pt>
                <c:pt idx="61">
                  <c:v>0.62744140625</c:v>
                </c:pt>
                <c:pt idx="62">
                  <c:v>0.68023681640624989</c:v>
                </c:pt>
                <c:pt idx="63">
                  <c:v>0.73883056640625</c:v>
                </c:pt>
                <c:pt idx="64">
                  <c:v>0.77972412109375</c:v>
                </c:pt>
                <c:pt idx="65">
                  <c:v>0.79833984375</c:v>
                </c:pt>
                <c:pt idx="66">
                  <c:v>0.79742431640625</c:v>
                </c:pt>
                <c:pt idx="67">
                  <c:v>0.76385498046875</c:v>
                </c:pt>
                <c:pt idx="68">
                  <c:v>0.73577880859375</c:v>
                </c:pt>
                <c:pt idx="69">
                  <c:v>0.6884765625</c:v>
                </c:pt>
                <c:pt idx="70">
                  <c:v>0.6396484375</c:v>
                </c:pt>
                <c:pt idx="71">
                  <c:v>0.59906005859374989</c:v>
                </c:pt>
                <c:pt idx="72">
                  <c:v>0.5780029296875</c:v>
                </c:pt>
                <c:pt idx="73">
                  <c:v>0.56854248046875</c:v>
                </c:pt>
                <c:pt idx="74">
                  <c:v>0.60974121093749989</c:v>
                </c:pt>
                <c:pt idx="75">
                  <c:v>0.6378173828125</c:v>
                </c:pt>
                <c:pt idx="76">
                  <c:v>0.6817626953125</c:v>
                </c:pt>
                <c:pt idx="77">
                  <c:v>0.7427978515625</c:v>
                </c:pt>
                <c:pt idx="78">
                  <c:v>0.79437255859374989</c:v>
                </c:pt>
                <c:pt idx="79">
                  <c:v>0.83374023437499989</c:v>
                </c:pt>
                <c:pt idx="80">
                  <c:v>0.8416748046875</c:v>
                </c:pt>
                <c:pt idx="81">
                  <c:v>0.82519531249999989</c:v>
                </c:pt>
                <c:pt idx="82">
                  <c:v>0.79742431640625</c:v>
                </c:pt>
                <c:pt idx="83">
                  <c:v>0.76049804687499989</c:v>
                </c:pt>
                <c:pt idx="84">
                  <c:v>0.70892333984375</c:v>
                </c:pt>
                <c:pt idx="85">
                  <c:v>0.66009521484375</c:v>
                </c:pt>
                <c:pt idx="86">
                  <c:v>0.63323974609374989</c:v>
                </c:pt>
                <c:pt idx="87">
                  <c:v>0.6085205078125</c:v>
                </c:pt>
                <c:pt idx="88">
                  <c:v>0.62957763671875</c:v>
                </c:pt>
                <c:pt idx="89">
                  <c:v>0.65399169921874989</c:v>
                </c:pt>
                <c:pt idx="90">
                  <c:v>0.68695068359375</c:v>
                </c:pt>
                <c:pt idx="91">
                  <c:v>0.74127197265625</c:v>
                </c:pt>
                <c:pt idx="92">
                  <c:v>0.79925537109374989</c:v>
                </c:pt>
                <c:pt idx="93">
                  <c:v>0.84747314453125</c:v>
                </c:pt>
                <c:pt idx="94">
                  <c:v>0.87249755859374989</c:v>
                </c:pt>
                <c:pt idx="95">
                  <c:v>0.87066650390625</c:v>
                </c:pt>
                <c:pt idx="96">
                  <c:v>0.85479736328125</c:v>
                </c:pt>
                <c:pt idx="97">
                  <c:v>0.821533203125</c:v>
                </c:pt>
                <c:pt idx="98">
                  <c:v>0.78033447265625</c:v>
                </c:pt>
                <c:pt idx="99">
                  <c:v>0.72723388671875</c:v>
                </c:pt>
                <c:pt idx="100">
                  <c:v>0.67993164062499989</c:v>
                </c:pt>
                <c:pt idx="101">
                  <c:v>0.64727783203125</c:v>
                </c:pt>
                <c:pt idx="102">
                  <c:v>0.64544677734375</c:v>
                </c:pt>
                <c:pt idx="103">
                  <c:v>0.67047119140625</c:v>
                </c:pt>
                <c:pt idx="104">
                  <c:v>0.69915771484375</c:v>
                </c:pt>
                <c:pt idx="105">
                  <c:v>0.73974609374999989</c:v>
                </c:pt>
                <c:pt idx="106">
                  <c:v>0.78674316406249989</c:v>
                </c:pt>
                <c:pt idx="107">
                  <c:v>0.8502197265625</c:v>
                </c:pt>
                <c:pt idx="108">
                  <c:v>0.88531494140624989</c:v>
                </c:pt>
                <c:pt idx="109">
                  <c:v>0.904541015625</c:v>
                </c:pt>
                <c:pt idx="110">
                  <c:v>0.89538574218749989</c:v>
                </c:pt>
                <c:pt idx="111">
                  <c:v>0.86486816406249989</c:v>
                </c:pt>
                <c:pt idx="112">
                  <c:v>0.8416748046875</c:v>
                </c:pt>
                <c:pt idx="113">
                  <c:v>0.792236328125</c:v>
                </c:pt>
                <c:pt idx="114">
                  <c:v>0.74371337890625</c:v>
                </c:pt>
                <c:pt idx="115">
                  <c:v>0.7025146484375</c:v>
                </c:pt>
                <c:pt idx="116">
                  <c:v>0.67504882812499989</c:v>
                </c:pt>
                <c:pt idx="117">
                  <c:v>0.68267822265624989</c:v>
                </c:pt>
                <c:pt idx="118">
                  <c:v>0.706787109375</c:v>
                </c:pt>
                <c:pt idx="119">
                  <c:v>0.738525390625</c:v>
                </c:pt>
                <c:pt idx="120">
                  <c:v>0.78918457031249989</c:v>
                </c:pt>
                <c:pt idx="121">
                  <c:v>0.8392333984375</c:v>
                </c:pt>
                <c:pt idx="122">
                  <c:v>0.89385986328125</c:v>
                </c:pt>
                <c:pt idx="123">
                  <c:v>0.92742919921875</c:v>
                </c:pt>
                <c:pt idx="124">
                  <c:v>0.93994140624999989</c:v>
                </c:pt>
                <c:pt idx="125">
                  <c:v>0.91827392578125</c:v>
                </c:pt>
                <c:pt idx="126">
                  <c:v>0.89019775390624989</c:v>
                </c:pt>
                <c:pt idx="127">
                  <c:v>0.85418701171874989</c:v>
                </c:pt>
                <c:pt idx="128">
                  <c:v>0.80963134765624989</c:v>
                </c:pt>
                <c:pt idx="129">
                  <c:v>0.7513427734375</c:v>
                </c:pt>
                <c:pt idx="130">
                  <c:v>0.71197509765625</c:v>
                </c:pt>
                <c:pt idx="131">
                  <c:v>0.70037841796874989</c:v>
                </c:pt>
                <c:pt idx="132">
                  <c:v>0.714111328125</c:v>
                </c:pt>
                <c:pt idx="133">
                  <c:v>0.74768066406249989</c:v>
                </c:pt>
                <c:pt idx="134">
                  <c:v>0.775146484375</c:v>
                </c:pt>
                <c:pt idx="135">
                  <c:v>0.82611083984375</c:v>
                </c:pt>
                <c:pt idx="136">
                  <c:v>0.88714599609375</c:v>
                </c:pt>
                <c:pt idx="137">
                  <c:v>0.928955078125</c:v>
                </c:pt>
                <c:pt idx="138">
                  <c:v>0.95733642578125011</c:v>
                </c:pt>
                <c:pt idx="139">
                  <c:v>0.95550537109374989</c:v>
                </c:pt>
                <c:pt idx="140">
                  <c:v>0.9283447265625</c:v>
                </c:pt>
                <c:pt idx="141">
                  <c:v>0.90606689453124989</c:v>
                </c:pt>
                <c:pt idx="142">
                  <c:v>0.86181640624999989</c:v>
                </c:pt>
                <c:pt idx="143">
                  <c:v>0.80413818359375</c:v>
                </c:pt>
                <c:pt idx="144">
                  <c:v>0.76446533203125</c:v>
                </c:pt>
                <c:pt idx="145">
                  <c:v>0.72845458984375</c:v>
                </c:pt>
                <c:pt idx="146">
                  <c:v>0.72052001953125</c:v>
                </c:pt>
                <c:pt idx="147">
                  <c:v>0.74859619140625</c:v>
                </c:pt>
                <c:pt idx="148">
                  <c:v>0.77880859374999989</c:v>
                </c:pt>
                <c:pt idx="149">
                  <c:v>0.81329345703125</c:v>
                </c:pt>
                <c:pt idx="150">
                  <c:v>0.86944580078124989</c:v>
                </c:pt>
                <c:pt idx="151">
                  <c:v>0.928955078125</c:v>
                </c:pt>
                <c:pt idx="152">
                  <c:v>0.95977783203125</c:v>
                </c:pt>
                <c:pt idx="153">
                  <c:v>0.98388671874999989</c:v>
                </c:pt>
                <c:pt idx="154">
                  <c:v>0.96984863281249989</c:v>
                </c:pt>
                <c:pt idx="155">
                  <c:v>0.94207763671874989</c:v>
                </c:pt>
                <c:pt idx="156">
                  <c:v>0.91827392578125</c:v>
                </c:pt>
                <c:pt idx="157">
                  <c:v>0.87005615234374989</c:v>
                </c:pt>
                <c:pt idx="158">
                  <c:v>0.82000732421874989</c:v>
                </c:pt>
                <c:pt idx="159">
                  <c:v>0.77667236328125</c:v>
                </c:pt>
                <c:pt idx="160">
                  <c:v>0.74737548828124989</c:v>
                </c:pt>
                <c:pt idx="161">
                  <c:v>0.75347900390625</c:v>
                </c:pt>
                <c:pt idx="162">
                  <c:v>0.7781982421875</c:v>
                </c:pt>
                <c:pt idx="163">
                  <c:v>0.81207275390625</c:v>
                </c:pt>
                <c:pt idx="164">
                  <c:v>0.85662841796874989</c:v>
                </c:pt>
                <c:pt idx="165">
                  <c:v>0.91613769531249989</c:v>
                </c:pt>
                <c:pt idx="166">
                  <c:v>0.96984863281249989</c:v>
                </c:pt>
                <c:pt idx="167">
                  <c:v>0.99945068359375</c:v>
                </c:pt>
                <c:pt idx="168">
                  <c:v>1.01287841796875</c:v>
                </c:pt>
                <c:pt idx="169">
                  <c:v>0.99365234375</c:v>
                </c:pt>
                <c:pt idx="170">
                  <c:v>0.96374511718749989</c:v>
                </c:pt>
                <c:pt idx="171">
                  <c:v>0.92529296875</c:v>
                </c:pt>
                <c:pt idx="172">
                  <c:v>0.87890625</c:v>
                </c:pt>
                <c:pt idx="173">
                  <c:v>0.82519531249999989</c:v>
                </c:pt>
                <c:pt idx="174">
                  <c:v>0.7904052734375</c:v>
                </c:pt>
                <c:pt idx="175">
                  <c:v>0.78094482421874989</c:v>
                </c:pt>
                <c:pt idx="176">
                  <c:v>0.79254150390625</c:v>
                </c:pt>
                <c:pt idx="177">
                  <c:v>0.82611083984375</c:v>
                </c:pt>
                <c:pt idx="178">
                  <c:v>0.85662841796874989</c:v>
                </c:pt>
                <c:pt idx="179">
                  <c:v>0.909423828125</c:v>
                </c:pt>
                <c:pt idx="180">
                  <c:v>0.96435546874999989</c:v>
                </c:pt>
                <c:pt idx="181">
                  <c:v>1.01165771484375</c:v>
                </c:pt>
                <c:pt idx="182">
                  <c:v>1.0430908203124998</c:v>
                </c:pt>
                <c:pt idx="183">
                  <c:v>1.04644775390625</c:v>
                </c:pt>
                <c:pt idx="184">
                  <c:v>1.0189819335937498</c:v>
                </c:pt>
                <c:pt idx="185">
                  <c:v>0.99945068359375</c:v>
                </c:pt>
                <c:pt idx="186">
                  <c:v>0.9515380859375</c:v>
                </c:pt>
                <c:pt idx="187">
                  <c:v>0.902099609375</c:v>
                </c:pt>
                <c:pt idx="188">
                  <c:v>0.8551025390625</c:v>
                </c:pt>
                <c:pt idx="189">
                  <c:v>0.82489013671875</c:v>
                </c:pt>
                <c:pt idx="190">
                  <c:v>0.82061767578124989</c:v>
                </c:pt>
                <c:pt idx="191">
                  <c:v>0.84136962890624989</c:v>
                </c:pt>
                <c:pt idx="192">
                  <c:v>0.87158203125</c:v>
                </c:pt>
                <c:pt idx="193">
                  <c:v>0.91827392578125</c:v>
                </c:pt>
                <c:pt idx="194">
                  <c:v>0.98052978515625</c:v>
                </c:pt>
                <c:pt idx="195">
                  <c:v>1.03179931640625</c:v>
                </c:pt>
                <c:pt idx="196">
                  <c:v>1.06903076171875</c:v>
                </c:pt>
                <c:pt idx="197">
                  <c:v>1.0931396484375</c:v>
                </c:pt>
                <c:pt idx="198">
                  <c:v>1.082763671875</c:v>
                </c:pt>
                <c:pt idx="199">
                  <c:v>1.064453125</c:v>
                </c:pt>
                <c:pt idx="200">
                  <c:v>1.03668212890625</c:v>
                </c:pt>
                <c:pt idx="201">
                  <c:v>0.98571777343749989</c:v>
                </c:pt>
                <c:pt idx="202">
                  <c:v>0.93963623046874989</c:v>
                </c:pt>
                <c:pt idx="203">
                  <c:v>0.89691162109375</c:v>
                </c:pt>
                <c:pt idx="204">
                  <c:v>0.87432861328125</c:v>
                </c:pt>
                <c:pt idx="205">
                  <c:v>0.88012695312499989</c:v>
                </c:pt>
                <c:pt idx="206">
                  <c:v>0.91156005859374989</c:v>
                </c:pt>
                <c:pt idx="207">
                  <c:v>0.93841552734375</c:v>
                </c:pt>
                <c:pt idx="208">
                  <c:v>0.99365234375</c:v>
                </c:pt>
                <c:pt idx="209">
                  <c:v>1.05224609375</c:v>
                </c:pt>
                <c:pt idx="210">
                  <c:v>1.10382080078125</c:v>
                </c:pt>
                <c:pt idx="211">
                  <c:v>1.1419677734374998</c:v>
                </c:pt>
                <c:pt idx="212">
                  <c:v>1.1495971679687498</c:v>
                </c:pt>
                <c:pt idx="213">
                  <c:v>1.1331176757812498</c:v>
                </c:pt>
                <c:pt idx="214">
                  <c:v>1.1123657226562498</c:v>
                </c:pt>
                <c:pt idx="215">
                  <c:v>1.08062744140625</c:v>
                </c:pt>
                <c:pt idx="216">
                  <c:v>1.036376953125</c:v>
                </c:pt>
                <c:pt idx="217">
                  <c:v>0.99212646484374989</c:v>
                </c:pt>
                <c:pt idx="218">
                  <c:v>0.95550537109374989</c:v>
                </c:pt>
                <c:pt idx="219">
                  <c:v>0.93963623046874989</c:v>
                </c:pt>
                <c:pt idx="220">
                  <c:v>0.95489501953125</c:v>
                </c:pt>
                <c:pt idx="221">
                  <c:v>0.98846435546874989</c:v>
                </c:pt>
                <c:pt idx="222">
                  <c:v>1.0247802734375</c:v>
                </c:pt>
                <c:pt idx="223">
                  <c:v>1.0809326171875</c:v>
                </c:pt>
                <c:pt idx="224">
                  <c:v>1.1517333984374998</c:v>
                </c:pt>
                <c:pt idx="225">
                  <c:v>1.19720458984375</c:v>
                </c:pt>
                <c:pt idx="226">
                  <c:v>1.22406005859375</c:v>
                </c:pt>
                <c:pt idx="227">
                  <c:v>1.22589111328125</c:v>
                </c:pt>
                <c:pt idx="228">
                  <c:v>1.202392578125</c:v>
                </c:pt>
                <c:pt idx="229">
                  <c:v>1.1807250976562498</c:v>
                </c:pt>
                <c:pt idx="230">
                  <c:v>1.1444091796875</c:v>
                </c:pt>
                <c:pt idx="231">
                  <c:v>1.09344482421875</c:v>
                </c:pt>
                <c:pt idx="232">
                  <c:v>1.05133056640625</c:v>
                </c:pt>
                <c:pt idx="233">
                  <c:v>1.019287109375</c:v>
                </c:pt>
                <c:pt idx="234">
                  <c:v>1.015625</c:v>
                </c:pt>
                <c:pt idx="235">
                  <c:v>1.0430908203124998</c:v>
                </c:pt>
                <c:pt idx="236">
                  <c:v>1.07574462890625</c:v>
                </c:pt>
                <c:pt idx="237">
                  <c:v>1.1178588867187498</c:v>
                </c:pt>
                <c:pt idx="238">
                  <c:v>1.1810302734375</c:v>
                </c:pt>
                <c:pt idx="239">
                  <c:v>1.23779296875</c:v>
                </c:pt>
                <c:pt idx="240">
                  <c:v>1.28631591796875</c:v>
                </c:pt>
                <c:pt idx="241">
                  <c:v>1.3092041015625</c:v>
                </c:pt>
                <c:pt idx="242">
                  <c:v>1.298828125</c:v>
                </c:pt>
                <c:pt idx="243">
                  <c:v>1.2835693359375</c:v>
                </c:pt>
                <c:pt idx="244">
                  <c:v>1.253662109375</c:v>
                </c:pt>
                <c:pt idx="245">
                  <c:v>1.212158203125</c:v>
                </c:pt>
                <c:pt idx="246">
                  <c:v>1.163330078125</c:v>
                </c:pt>
                <c:pt idx="247">
                  <c:v>1.13067626953125</c:v>
                </c:pt>
                <c:pt idx="248">
                  <c:v>1.107177734375</c:v>
                </c:pt>
                <c:pt idx="249">
                  <c:v>1.11114501953125</c:v>
                </c:pt>
                <c:pt idx="250">
                  <c:v>1.1413574218749998</c:v>
                </c:pt>
                <c:pt idx="251">
                  <c:v>1.1807250976562498</c:v>
                </c:pt>
                <c:pt idx="252">
                  <c:v>1.2274169921875</c:v>
                </c:pt>
                <c:pt idx="253">
                  <c:v>1.298828125</c:v>
                </c:pt>
                <c:pt idx="254">
                  <c:v>1.3549804687499998</c:v>
                </c:pt>
                <c:pt idx="255">
                  <c:v>1.3873291015625</c:v>
                </c:pt>
                <c:pt idx="256">
                  <c:v>1.40869140625</c:v>
                </c:pt>
                <c:pt idx="257">
                  <c:v>1.3937377929687498</c:v>
                </c:pt>
                <c:pt idx="258">
                  <c:v>1.3763427734375</c:v>
                </c:pt>
                <c:pt idx="259">
                  <c:v>1.3418579101562498</c:v>
                </c:pt>
                <c:pt idx="260">
                  <c:v>1.30401611328125</c:v>
                </c:pt>
                <c:pt idx="261">
                  <c:v>1.258544921875</c:v>
                </c:pt>
                <c:pt idx="262">
                  <c:v>1.2310791015625</c:v>
                </c:pt>
                <c:pt idx="263">
                  <c:v>1.2216186523437498</c:v>
                </c:pt>
                <c:pt idx="264">
                  <c:v>1.23291015625</c:v>
                </c:pt>
                <c:pt idx="265">
                  <c:v>1.2689208984375</c:v>
                </c:pt>
                <c:pt idx="266">
                  <c:v>1.31591796875</c:v>
                </c:pt>
                <c:pt idx="267">
                  <c:v>1.373291015625</c:v>
                </c:pt>
                <c:pt idx="268">
                  <c:v>1.439208984375</c:v>
                </c:pt>
                <c:pt idx="269">
                  <c:v>1.4932250976562498</c:v>
                </c:pt>
                <c:pt idx="270">
                  <c:v>1.5335083007812498</c:v>
                </c:pt>
                <c:pt idx="271">
                  <c:v>1.5362548828124998</c:v>
                </c:pt>
                <c:pt idx="272">
                  <c:v>1.5191650390625</c:v>
                </c:pt>
                <c:pt idx="273">
                  <c:v>1.50421142578125</c:v>
                </c:pt>
                <c:pt idx="274">
                  <c:v>1.470947265625</c:v>
                </c:pt>
                <c:pt idx="275">
                  <c:v>1.43218994140625</c:v>
                </c:pt>
                <c:pt idx="276">
                  <c:v>1.3943481445312498</c:v>
                </c:pt>
                <c:pt idx="277">
                  <c:v>1.3641357421875</c:v>
                </c:pt>
                <c:pt idx="278">
                  <c:v>1.368408203125</c:v>
                </c:pt>
                <c:pt idx="279">
                  <c:v>1.3897705078125</c:v>
                </c:pt>
                <c:pt idx="280">
                  <c:v>1.4337158203125</c:v>
                </c:pt>
                <c:pt idx="281">
                  <c:v>1.48834228515625</c:v>
                </c:pt>
                <c:pt idx="282">
                  <c:v>1.54632568359375</c:v>
                </c:pt>
                <c:pt idx="283">
                  <c:v>1.6180419921875</c:v>
                </c:pt>
                <c:pt idx="284">
                  <c:v>1.66778564453125</c:v>
                </c:pt>
                <c:pt idx="285">
                  <c:v>1.6998291015625</c:v>
                </c:pt>
                <c:pt idx="286">
                  <c:v>1.69677734375</c:v>
                </c:pt>
                <c:pt idx="287">
                  <c:v>1.68731689453125</c:v>
                </c:pt>
                <c:pt idx="288">
                  <c:v>1.67144775390625</c:v>
                </c:pt>
                <c:pt idx="289">
                  <c:v>1.6339111328125</c:v>
                </c:pt>
                <c:pt idx="290">
                  <c:v>1.5997314453124998</c:v>
                </c:pt>
                <c:pt idx="291">
                  <c:v>1.55670166015625</c:v>
                </c:pt>
                <c:pt idx="292">
                  <c:v>1.56097412109375</c:v>
                </c:pt>
                <c:pt idx="293">
                  <c:v>1.56341552734375</c:v>
                </c:pt>
                <c:pt idx="294">
                  <c:v>1.60308837890625</c:v>
                </c:pt>
                <c:pt idx="295">
                  <c:v>1.6406249999999998</c:v>
                </c:pt>
                <c:pt idx="296">
                  <c:v>1.70379638671875</c:v>
                </c:pt>
                <c:pt idx="297">
                  <c:v>1.7706298828124998</c:v>
                </c:pt>
                <c:pt idx="298">
                  <c:v>1.84295654296875</c:v>
                </c:pt>
                <c:pt idx="299">
                  <c:v>1.88995361328125</c:v>
                </c:pt>
                <c:pt idx="300">
                  <c:v>1.9168090820312498</c:v>
                </c:pt>
                <c:pt idx="301">
                  <c:v>1.91925048828125</c:v>
                </c:pt>
                <c:pt idx="302">
                  <c:v>1.9027709960937498</c:v>
                </c:pt>
                <c:pt idx="303">
                  <c:v>1.8881225585937498</c:v>
                </c:pt>
                <c:pt idx="304">
                  <c:v>1.8487548828124998</c:v>
                </c:pt>
                <c:pt idx="305">
                  <c:v>1.8203735351562498</c:v>
                </c:pt>
                <c:pt idx="306">
                  <c:v>1.78680419921875</c:v>
                </c:pt>
                <c:pt idx="307">
                  <c:v>1.78558349609375</c:v>
                </c:pt>
                <c:pt idx="308">
                  <c:v>1.8133544921875</c:v>
                </c:pt>
                <c:pt idx="309">
                  <c:v>1.85882568359375</c:v>
                </c:pt>
                <c:pt idx="310">
                  <c:v>1.9097900390625</c:v>
                </c:pt>
                <c:pt idx="311">
                  <c:v>1.9778442382812498</c:v>
                </c:pt>
                <c:pt idx="312">
                  <c:v>2.0532226562499996</c:v>
                </c:pt>
                <c:pt idx="313">
                  <c:v>2.1246337890625</c:v>
                </c:pt>
                <c:pt idx="314">
                  <c:v>2.1771240234375</c:v>
                </c:pt>
                <c:pt idx="315">
                  <c:v>2.19268798828125</c:v>
                </c:pt>
                <c:pt idx="316">
                  <c:v>2.18963623046875</c:v>
                </c:pt>
                <c:pt idx="317">
                  <c:v>2.186279296875</c:v>
                </c:pt>
                <c:pt idx="318">
                  <c:v>2.164306640625</c:v>
                </c:pt>
                <c:pt idx="319">
                  <c:v>2.1356201171875</c:v>
                </c:pt>
                <c:pt idx="320">
                  <c:v>2.1063232421875</c:v>
                </c:pt>
                <c:pt idx="321">
                  <c:v>2.0965576171875</c:v>
                </c:pt>
                <c:pt idx="322">
                  <c:v>2.10296630859375</c:v>
                </c:pt>
                <c:pt idx="323">
                  <c:v>2.1505737304687496</c:v>
                </c:pt>
                <c:pt idx="324">
                  <c:v>2.1978759765625</c:v>
                </c:pt>
                <c:pt idx="325">
                  <c:v>2.26104736328125</c:v>
                </c:pt>
                <c:pt idx="326">
                  <c:v>2.3352050781249996</c:v>
                </c:pt>
                <c:pt idx="327">
                  <c:v>2.40478515625</c:v>
                </c:pt>
                <c:pt idx="328">
                  <c:v>2.4859619140624996</c:v>
                </c:pt>
                <c:pt idx="329">
                  <c:v>2.52655029296875</c:v>
                </c:pt>
                <c:pt idx="330">
                  <c:v>2.54974365234375</c:v>
                </c:pt>
                <c:pt idx="331">
                  <c:v>2.54119873046875</c:v>
                </c:pt>
                <c:pt idx="332">
                  <c:v>2.54638671875</c:v>
                </c:pt>
                <c:pt idx="333">
                  <c:v>2.52227783203125</c:v>
                </c:pt>
                <c:pt idx="334">
                  <c:v>2.5042724609375</c:v>
                </c:pt>
                <c:pt idx="335">
                  <c:v>2.48687744140625</c:v>
                </c:pt>
                <c:pt idx="336">
                  <c:v>2.4786376953125</c:v>
                </c:pt>
                <c:pt idx="337">
                  <c:v>2.51129150390625</c:v>
                </c:pt>
                <c:pt idx="338">
                  <c:v>2.5656127929687496</c:v>
                </c:pt>
                <c:pt idx="339">
                  <c:v>2.62054443359375</c:v>
                </c:pt>
                <c:pt idx="340">
                  <c:v>2.68890380859375</c:v>
                </c:pt>
                <c:pt idx="341">
                  <c:v>2.774658203125</c:v>
                </c:pt>
                <c:pt idx="342">
                  <c:v>2.85888671875</c:v>
                </c:pt>
                <c:pt idx="343">
                  <c:v>2.92877197265625</c:v>
                </c:pt>
                <c:pt idx="344">
                  <c:v>2.9766845703125</c:v>
                </c:pt>
                <c:pt idx="345">
                  <c:v>2.9931640625</c:v>
                </c:pt>
                <c:pt idx="346">
                  <c:v>2.99957275390625</c:v>
                </c:pt>
                <c:pt idx="347">
                  <c:v>2.9974365234375</c:v>
                </c:pt>
                <c:pt idx="348">
                  <c:v>2.98675537109375</c:v>
                </c:pt>
                <c:pt idx="349">
                  <c:v>2.96630859375</c:v>
                </c:pt>
                <c:pt idx="350">
                  <c:v>2.9623413085937496</c:v>
                </c:pt>
                <c:pt idx="351">
                  <c:v>2.972412109375</c:v>
                </c:pt>
                <c:pt idx="352">
                  <c:v>3.01177978515625</c:v>
                </c:pt>
                <c:pt idx="353">
                  <c:v>3.076171875</c:v>
                </c:pt>
                <c:pt idx="354">
                  <c:v>3.14666748046875</c:v>
                </c:pt>
                <c:pt idx="355">
                  <c:v>3.22723388671875</c:v>
                </c:pt>
                <c:pt idx="356">
                  <c:v>3.3227539062499996</c:v>
                </c:pt>
                <c:pt idx="357">
                  <c:v>3.4057617187499996</c:v>
                </c:pt>
                <c:pt idx="358">
                  <c:v>3.4811401367187496</c:v>
                </c:pt>
                <c:pt idx="359">
                  <c:v>3.52508544921875</c:v>
                </c:pt>
                <c:pt idx="360">
                  <c:v>3.54583740234375</c:v>
                </c:pt>
                <c:pt idx="361">
                  <c:v>3.5620117187499996</c:v>
                </c:pt>
                <c:pt idx="362">
                  <c:v>3.5665893554687496</c:v>
                </c:pt>
                <c:pt idx="363">
                  <c:v>3.55804443359375</c:v>
                </c:pt>
                <c:pt idx="364">
                  <c:v>3.5443115234375</c:v>
                </c:pt>
                <c:pt idx="365">
                  <c:v>3.5546875</c:v>
                </c:pt>
                <c:pt idx="366">
                  <c:v>3.58673095703125</c:v>
                </c:pt>
                <c:pt idx="367">
                  <c:v>3.6383056640624996</c:v>
                </c:pt>
                <c:pt idx="368">
                  <c:v>3.7127685546874996</c:v>
                </c:pt>
                <c:pt idx="369">
                  <c:v>3.7890624999999996</c:v>
                </c:pt>
                <c:pt idx="370">
                  <c:v>3.88153076171875</c:v>
                </c:pt>
                <c:pt idx="371">
                  <c:v>3.9913940429687496</c:v>
                </c:pt>
                <c:pt idx="372">
                  <c:v>4.08294677734375</c:v>
                </c:pt>
                <c:pt idx="373">
                  <c:v>4.154052734375</c:v>
                </c:pt>
                <c:pt idx="374">
                  <c:v>4.19830322265625</c:v>
                </c:pt>
                <c:pt idx="375">
                  <c:v>4.2300415039062491</c:v>
                </c:pt>
                <c:pt idx="376">
                  <c:v>4.25079345703125</c:v>
                </c:pt>
                <c:pt idx="377">
                  <c:v>4.249267578125</c:v>
                </c:pt>
                <c:pt idx="378">
                  <c:v>4.25445556640625</c:v>
                </c:pt>
                <c:pt idx="379">
                  <c:v>4.25384521484375</c:v>
                </c:pt>
                <c:pt idx="380">
                  <c:v>4.2730712890625</c:v>
                </c:pt>
                <c:pt idx="381">
                  <c:v>4.32037353515625</c:v>
                </c:pt>
                <c:pt idx="382">
                  <c:v>4.3988037109375</c:v>
                </c:pt>
                <c:pt idx="383">
                  <c:v>4.48760986328125</c:v>
                </c:pt>
                <c:pt idx="384">
                  <c:v>4.57916259765625</c:v>
                </c:pt>
                <c:pt idx="385">
                  <c:v>4.6978759765625</c:v>
                </c:pt>
                <c:pt idx="386">
                  <c:v>4.81719970703125</c:v>
                </c:pt>
                <c:pt idx="387">
                  <c:v>4.91546630859375</c:v>
                </c:pt>
                <c:pt idx="388">
                  <c:v>4.9905395507812491</c:v>
                </c:pt>
                <c:pt idx="389">
                  <c:v>5.0433349609375</c:v>
                </c:pt>
                <c:pt idx="390">
                  <c:v>5.07659912109375</c:v>
                </c:pt>
                <c:pt idx="391">
                  <c:v>5.11627197265625</c:v>
                </c:pt>
                <c:pt idx="392">
                  <c:v>5.13641357421875</c:v>
                </c:pt>
                <c:pt idx="393">
                  <c:v>5.1498413085937491</c:v>
                </c:pt>
                <c:pt idx="394">
                  <c:v>5.1776123046875</c:v>
                </c:pt>
                <c:pt idx="395">
                  <c:v>5.22125244140625</c:v>
                </c:pt>
                <c:pt idx="396">
                  <c:v>5.2886962890624991</c:v>
                </c:pt>
                <c:pt idx="397">
                  <c:v>5.3878784179687491</c:v>
                </c:pt>
                <c:pt idx="398">
                  <c:v>5.49468994140625</c:v>
                </c:pt>
                <c:pt idx="399">
                  <c:v>5.6182861328125</c:v>
                </c:pt>
                <c:pt idx="400">
                  <c:v>5.7476806640624991</c:v>
                </c:pt>
                <c:pt idx="401">
                  <c:v>5.88043212890625</c:v>
                </c:pt>
                <c:pt idx="402">
                  <c:v>5.9985351562499991</c:v>
                </c:pt>
                <c:pt idx="403">
                  <c:v>6.0870361328125</c:v>
                </c:pt>
                <c:pt idx="404">
                  <c:v>6.1553955078125009</c:v>
                </c:pt>
                <c:pt idx="405">
                  <c:v>6.21337890625</c:v>
                </c:pt>
                <c:pt idx="406">
                  <c:v>6.2683105468750009</c:v>
                </c:pt>
                <c:pt idx="407">
                  <c:v>6.31103515625</c:v>
                </c:pt>
                <c:pt idx="408">
                  <c:v>6.3629150390625009</c:v>
                </c:pt>
                <c:pt idx="409">
                  <c:v>6.4117431640625</c:v>
                </c:pt>
                <c:pt idx="410">
                  <c:v>6.4971923828125</c:v>
                </c:pt>
                <c:pt idx="411">
                  <c:v>6.5948486328125</c:v>
                </c:pt>
                <c:pt idx="412">
                  <c:v>6.72607421875</c:v>
                </c:pt>
                <c:pt idx="413">
                  <c:v>6.8634033203125009</c:v>
                </c:pt>
                <c:pt idx="414">
                  <c:v>7.0159912109375009</c:v>
                </c:pt>
                <c:pt idx="415">
                  <c:v>7.1899414062500009</c:v>
                </c:pt>
                <c:pt idx="416">
                  <c:v>7.3455810546875009</c:v>
                </c:pt>
                <c:pt idx="417">
                  <c:v>7.4951171875</c:v>
                </c:pt>
                <c:pt idx="418">
                  <c:v>7.6080322265625009</c:v>
                </c:pt>
                <c:pt idx="419">
                  <c:v>7.7117919921875009</c:v>
                </c:pt>
                <c:pt idx="420">
                  <c:v>7.80029296875</c:v>
                </c:pt>
                <c:pt idx="421">
                  <c:v>7.8857421875000009</c:v>
                </c:pt>
                <c:pt idx="422">
                  <c:v>7.9620361328125009</c:v>
                </c:pt>
                <c:pt idx="423">
                  <c:v>8.0413818359375</c:v>
                </c:pt>
                <c:pt idx="424">
                  <c:v>8.135986328125</c:v>
                </c:pt>
                <c:pt idx="425">
                  <c:v>8.2733154296875</c:v>
                </c:pt>
                <c:pt idx="426">
                  <c:v>8.428955078125</c:v>
                </c:pt>
                <c:pt idx="427">
                  <c:v>8.6090087890625</c:v>
                </c:pt>
                <c:pt idx="428">
                  <c:v>8.8012695312500018</c:v>
                </c:pt>
                <c:pt idx="429">
                  <c:v>8.99658203125</c:v>
                </c:pt>
                <c:pt idx="430">
                  <c:v>9.2163085937500018</c:v>
                </c:pt>
                <c:pt idx="431">
                  <c:v>9.4177246093750018</c:v>
                </c:pt>
                <c:pt idx="432">
                  <c:v>9.5977783203125</c:v>
                </c:pt>
                <c:pt idx="433">
                  <c:v>9.7564697265625018</c:v>
                </c:pt>
                <c:pt idx="434">
                  <c:v>9.9121093750000018</c:v>
                </c:pt>
                <c:pt idx="435">
                  <c:v>10.049438476562502</c:v>
                </c:pt>
                <c:pt idx="436">
                  <c:v>10.183715820312502</c:v>
                </c:pt>
                <c:pt idx="437">
                  <c:v>10.3179931640625</c:v>
                </c:pt>
                <c:pt idx="438">
                  <c:v>10.4522705078125</c:v>
                </c:pt>
                <c:pt idx="439">
                  <c:v>10.614013671875002</c:v>
                </c:pt>
                <c:pt idx="440">
                  <c:v>10.8123779296875</c:v>
                </c:pt>
                <c:pt idx="441">
                  <c:v>11.041259765625</c:v>
                </c:pt>
                <c:pt idx="442">
                  <c:v>11.2701416015625</c:v>
                </c:pt>
                <c:pt idx="443">
                  <c:v>11.526489257812502</c:v>
                </c:pt>
                <c:pt idx="444">
                  <c:v>11.798095703125002</c:v>
                </c:pt>
                <c:pt idx="445">
                  <c:v>12.075805664062502</c:v>
                </c:pt>
                <c:pt idx="446">
                  <c:v>12.341308593750002</c:v>
                </c:pt>
                <c:pt idx="447">
                  <c:v>12.5762939453125</c:v>
                </c:pt>
                <c:pt idx="448">
                  <c:v>12.80517578125</c:v>
                </c:pt>
                <c:pt idx="449">
                  <c:v>13.015747070312502</c:v>
                </c:pt>
                <c:pt idx="450">
                  <c:v>13.232421875000002</c:v>
                </c:pt>
                <c:pt idx="451">
                  <c:v>13.433837890625002</c:v>
                </c:pt>
                <c:pt idx="452">
                  <c:v>13.632202148437502</c:v>
                </c:pt>
                <c:pt idx="453">
                  <c:v>13.85498046875</c:v>
                </c:pt>
                <c:pt idx="454">
                  <c:v>14.096069335937502</c:v>
                </c:pt>
                <c:pt idx="455">
                  <c:v>14.373779296875002</c:v>
                </c:pt>
                <c:pt idx="456">
                  <c:v>14.672851562500002</c:v>
                </c:pt>
                <c:pt idx="457">
                  <c:v>14.984130859375002</c:v>
                </c:pt>
                <c:pt idx="458">
                  <c:v>15.3228759765625</c:v>
                </c:pt>
                <c:pt idx="459">
                  <c:v>15.667724609375002</c:v>
                </c:pt>
                <c:pt idx="460">
                  <c:v>16.009521484375004</c:v>
                </c:pt>
                <c:pt idx="461">
                  <c:v>16.345214843750004</c:v>
                </c:pt>
                <c:pt idx="462">
                  <c:v>16.653442382812504</c:v>
                </c:pt>
                <c:pt idx="463">
                  <c:v>16.949462890625</c:v>
                </c:pt>
                <c:pt idx="464">
                  <c:v>17.2454833984375</c:v>
                </c:pt>
                <c:pt idx="465">
                  <c:v>17.5323486328125</c:v>
                </c:pt>
                <c:pt idx="466">
                  <c:v>17.8070068359375</c:v>
                </c:pt>
                <c:pt idx="467">
                  <c:v>18.0877685546875</c:v>
                </c:pt>
                <c:pt idx="468">
                  <c:v>18.3868408203125</c:v>
                </c:pt>
                <c:pt idx="469">
                  <c:v>18.7225341796875</c:v>
                </c:pt>
                <c:pt idx="470">
                  <c:v>19.082641601562504</c:v>
                </c:pt>
                <c:pt idx="471">
                  <c:v>19.4732666015625</c:v>
                </c:pt>
                <c:pt idx="472">
                  <c:v>19.8577880859375</c:v>
                </c:pt>
                <c:pt idx="473">
                  <c:v>20.2728271484375</c:v>
                </c:pt>
                <c:pt idx="474">
                  <c:v>20.7000732421875</c:v>
                </c:pt>
                <c:pt idx="475">
                  <c:v>21.1212158203125</c:v>
                </c:pt>
                <c:pt idx="476">
                  <c:v>21.527099609375</c:v>
                </c:pt>
                <c:pt idx="477">
                  <c:v>21.905517578125004</c:v>
                </c:pt>
                <c:pt idx="478">
                  <c:v>22.2686767578125</c:v>
                </c:pt>
                <c:pt idx="479">
                  <c:v>22.6348876953125</c:v>
                </c:pt>
                <c:pt idx="480">
                  <c:v>22.985839843750004</c:v>
                </c:pt>
                <c:pt idx="481">
                  <c:v>23.330688476562504</c:v>
                </c:pt>
                <c:pt idx="482">
                  <c:v>23.696899414062504</c:v>
                </c:pt>
                <c:pt idx="483">
                  <c:v>24.063110351562504</c:v>
                </c:pt>
                <c:pt idx="484">
                  <c:v>24.4720458984375</c:v>
                </c:pt>
                <c:pt idx="485">
                  <c:v>24.9053955078125</c:v>
                </c:pt>
                <c:pt idx="486">
                  <c:v>25.3387451171875</c:v>
                </c:pt>
                <c:pt idx="487">
                  <c:v>25.790405273437504</c:v>
                </c:pt>
                <c:pt idx="488">
                  <c:v>26.269531250000004</c:v>
                </c:pt>
                <c:pt idx="489">
                  <c:v>26.736450195312504</c:v>
                </c:pt>
                <c:pt idx="490">
                  <c:v>27.200317382812504</c:v>
                </c:pt>
                <c:pt idx="491">
                  <c:v>27.639770507812504</c:v>
                </c:pt>
                <c:pt idx="492">
                  <c:v>28.054809570312504</c:v>
                </c:pt>
                <c:pt idx="493">
                  <c:v>28.448486328125</c:v>
                </c:pt>
                <c:pt idx="494">
                  <c:v>28.851318359375004</c:v>
                </c:pt>
                <c:pt idx="495">
                  <c:v>29.226684570312504</c:v>
                </c:pt>
                <c:pt idx="496">
                  <c:v>29.605102539062504</c:v>
                </c:pt>
                <c:pt idx="497">
                  <c:v>29.977416992187504</c:v>
                </c:pt>
                <c:pt idx="498">
                  <c:v>30.374145507812504</c:v>
                </c:pt>
                <c:pt idx="499">
                  <c:v>30.810546875</c:v>
                </c:pt>
                <c:pt idx="500">
                  <c:v>31.256103515625</c:v>
                </c:pt>
                <c:pt idx="501">
                  <c:v>31.698608398437507</c:v>
                </c:pt>
                <c:pt idx="502">
                  <c:v>32.171630859375</c:v>
                </c:pt>
                <c:pt idx="503">
                  <c:v>32.647705078125</c:v>
                </c:pt>
                <c:pt idx="504">
                  <c:v>33.120727539062507</c:v>
                </c:pt>
                <c:pt idx="505">
                  <c:v>33.575439453125</c:v>
                </c:pt>
                <c:pt idx="506">
                  <c:v>34.002685546875</c:v>
                </c:pt>
                <c:pt idx="507">
                  <c:v>34.405517578125007</c:v>
                </c:pt>
                <c:pt idx="508">
                  <c:v>34.80224609375</c:v>
                </c:pt>
                <c:pt idx="509">
                  <c:v>35.1806640625</c:v>
                </c:pt>
                <c:pt idx="510">
                  <c:v>35.5438232421875</c:v>
                </c:pt>
                <c:pt idx="511">
                  <c:v>35.90087890625</c:v>
                </c:pt>
                <c:pt idx="512">
                  <c:v>36.273193359375</c:v>
                </c:pt>
                <c:pt idx="513">
                  <c:v>36.6485595703125</c:v>
                </c:pt>
                <c:pt idx="514">
                  <c:v>37.054443359375007</c:v>
                </c:pt>
                <c:pt idx="515">
                  <c:v>37.475585937500007</c:v>
                </c:pt>
                <c:pt idx="516">
                  <c:v>37.90283203125</c:v>
                </c:pt>
                <c:pt idx="517">
                  <c:v>38.339233398437507</c:v>
                </c:pt>
                <c:pt idx="518">
                  <c:v>38.775634765625007</c:v>
                </c:pt>
                <c:pt idx="519">
                  <c:v>39.212036132812507</c:v>
                </c:pt>
                <c:pt idx="520">
                  <c:v>39.627075195312507</c:v>
                </c:pt>
                <c:pt idx="521">
                  <c:v>40.002441406250007</c:v>
                </c:pt>
                <c:pt idx="522">
                  <c:v>40.3472900390625</c:v>
                </c:pt>
                <c:pt idx="523">
                  <c:v>40.686035156250007</c:v>
                </c:pt>
                <c:pt idx="524">
                  <c:v>41.009521484375</c:v>
                </c:pt>
                <c:pt idx="525">
                  <c:v>41.314697265625</c:v>
                </c:pt>
                <c:pt idx="526">
                  <c:v>41.6290283203125</c:v>
                </c:pt>
                <c:pt idx="527">
                  <c:v>41.943359375</c:v>
                </c:pt>
                <c:pt idx="528">
                  <c:v>42.285156250000007</c:v>
                </c:pt>
                <c:pt idx="529">
                  <c:v>42.651367187500007</c:v>
                </c:pt>
                <c:pt idx="530">
                  <c:v>43.014526367187507</c:v>
                </c:pt>
                <c:pt idx="531">
                  <c:v>43.3746337890625</c:v>
                </c:pt>
                <c:pt idx="532">
                  <c:v>43.762207031250007</c:v>
                </c:pt>
                <c:pt idx="533">
                  <c:v>44.131469726562507</c:v>
                </c:pt>
                <c:pt idx="534">
                  <c:v>44.491577148437507</c:v>
                </c:pt>
                <c:pt idx="535">
                  <c:v>44.8333740234375</c:v>
                </c:pt>
                <c:pt idx="536">
                  <c:v>45.12939453125</c:v>
                </c:pt>
                <c:pt idx="537">
                  <c:v>45.404052734375</c:v>
                </c:pt>
                <c:pt idx="538">
                  <c:v>45.669555664062507</c:v>
                </c:pt>
                <c:pt idx="539">
                  <c:v>45.916748046875007</c:v>
                </c:pt>
                <c:pt idx="540">
                  <c:v>46.154785156250007</c:v>
                </c:pt>
                <c:pt idx="541">
                  <c:v>46.401977539062507</c:v>
                </c:pt>
                <c:pt idx="542">
                  <c:v>46.640014648437507</c:v>
                </c:pt>
                <c:pt idx="543">
                  <c:v>46.9146728515625</c:v>
                </c:pt>
                <c:pt idx="544">
                  <c:v>47.195434570312507</c:v>
                </c:pt>
                <c:pt idx="545">
                  <c:v>47.4945068359375</c:v>
                </c:pt>
                <c:pt idx="546">
                  <c:v>47.79052734375</c:v>
                </c:pt>
                <c:pt idx="547">
                  <c:v>48.0926513671875</c:v>
                </c:pt>
                <c:pt idx="548">
                  <c:v>48.388671875000007</c:v>
                </c:pt>
                <c:pt idx="549">
                  <c:v>48.675537109375007</c:v>
                </c:pt>
                <c:pt idx="550">
                  <c:v>48.9593505859375</c:v>
                </c:pt>
                <c:pt idx="551">
                  <c:v>49.1943359375</c:v>
                </c:pt>
                <c:pt idx="552">
                  <c:v>49.404907226562507</c:v>
                </c:pt>
                <c:pt idx="553">
                  <c:v>49.603271484375007</c:v>
                </c:pt>
                <c:pt idx="554">
                  <c:v>49.780273437500007</c:v>
                </c:pt>
                <c:pt idx="555">
                  <c:v>49.9481201171875</c:v>
                </c:pt>
                <c:pt idx="556">
                  <c:v>50.1251220703125</c:v>
                </c:pt>
                <c:pt idx="557">
                  <c:v>50.311279296875</c:v>
                </c:pt>
                <c:pt idx="558">
                  <c:v>50.515747070312507</c:v>
                </c:pt>
                <c:pt idx="559">
                  <c:v>50.738525390625</c:v>
                </c:pt>
                <c:pt idx="560">
                  <c:v>50.964355468750007</c:v>
                </c:pt>
                <c:pt idx="561">
                  <c:v>51.205444335937507</c:v>
                </c:pt>
                <c:pt idx="562">
                  <c:v>51.440429687500007</c:v>
                </c:pt>
                <c:pt idx="563">
                  <c:v>51.6632080078125</c:v>
                </c:pt>
                <c:pt idx="564">
                  <c:v>51.873779296875007</c:v>
                </c:pt>
                <c:pt idx="565">
                  <c:v>52.053833007812507</c:v>
                </c:pt>
                <c:pt idx="566">
                  <c:v>52.194213867187507</c:v>
                </c:pt>
                <c:pt idx="567">
                  <c:v>52.322387695312507</c:v>
                </c:pt>
                <c:pt idx="568">
                  <c:v>52.438354492187507</c:v>
                </c:pt>
                <c:pt idx="569">
                  <c:v>52.5360107421875</c:v>
                </c:pt>
                <c:pt idx="570">
                  <c:v>52.627563476562507</c:v>
                </c:pt>
                <c:pt idx="571">
                  <c:v>52.716064453125</c:v>
                </c:pt>
                <c:pt idx="572">
                  <c:v>52.838134765625</c:v>
                </c:pt>
                <c:pt idx="573">
                  <c:v>52.984619140625007</c:v>
                </c:pt>
                <c:pt idx="574">
                  <c:v>53.13720703125</c:v>
                </c:pt>
                <c:pt idx="575">
                  <c:v>53.295898437500007</c:v>
                </c:pt>
                <c:pt idx="576">
                  <c:v>53.469848632812507</c:v>
                </c:pt>
                <c:pt idx="577">
                  <c:v>53.6376953125</c:v>
                </c:pt>
                <c:pt idx="578">
                  <c:v>53.802490234375007</c:v>
                </c:pt>
                <c:pt idx="579">
                  <c:v>53.948974609375</c:v>
                </c:pt>
                <c:pt idx="580">
                  <c:v>54.052734375</c:v>
                </c:pt>
                <c:pt idx="581">
                  <c:v>54.132080078125</c:v>
                </c:pt>
                <c:pt idx="582">
                  <c:v>54.202270507812507</c:v>
                </c:pt>
                <c:pt idx="583">
                  <c:v>54.2572021484375</c:v>
                </c:pt>
                <c:pt idx="584">
                  <c:v>54.293823242187507</c:v>
                </c:pt>
                <c:pt idx="585">
                  <c:v>54.376220703125</c:v>
                </c:pt>
                <c:pt idx="586">
                  <c:v>54.437255859375</c:v>
                </c:pt>
                <c:pt idx="587">
                  <c:v>54.513549804687507</c:v>
                </c:pt>
                <c:pt idx="588">
                  <c:v>54.608154296875</c:v>
                </c:pt>
                <c:pt idx="589">
                  <c:v>54.699707031250007</c:v>
                </c:pt>
                <c:pt idx="590">
                  <c:v>54.815673828125007</c:v>
                </c:pt>
                <c:pt idx="591">
                  <c:v>54.940795898437507</c:v>
                </c:pt>
                <c:pt idx="592">
                  <c:v>55.0506591796875</c:v>
                </c:pt>
                <c:pt idx="593">
                  <c:v>55.145263671875007</c:v>
                </c:pt>
                <c:pt idx="594">
                  <c:v>55.206298828125007</c:v>
                </c:pt>
                <c:pt idx="595">
                  <c:v>55.245971679687507</c:v>
                </c:pt>
                <c:pt idx="596">
                  <c:v>55.267333984375007</c:v>
                </c:pt>
                <c:pt idx="597">
                  <c:v>55.273437500000007</c:v>
                </c:pt>
                <c:pt idx="598">
                  <c:v>55.270385742187507</c:v>
                </c:pt>
                <c:pt idx="599">
                  <c:v>55.261230468750007</c:v>
                </c:pt>
                <c:pt idx="600">
                  <c:v>55.245971679687507</c:v>
                </c:pt>
                <c:pt idx="601">
                  <c:v>55.249023437500007</c:v>
                </c:pt>
                <c:pt idx="602">
                  <c:v>55.267333984375007</c:v>
                </c:pt>
                <c:pt idx="603">
                  <c:v>55.2947998046875</c:v>
                </c:pt>
                <c:pt idx="604">
                  <c:v>55.328369140625007</c:v>
                </c:pt>
                <c:pt idx="605">
                  <c:v>55.386352539062507</c:v>
                </c:pt>
                <c:pt idx="606">
                  <c:v>55.426025390625007</c:v>
                </c:pt>
                <c:pt idx="607">
                  <c:v>55.474853515625</c:v>
                </c:pt>
                <c:pt idx="608">
                  <c:v>55.5419921875</c:v>
                </c:pt>
                <c:pt idx="609">
                  <c:v>55.557250976562507</c:v>
                </c:pt>
                <c:pt idx="610">
                  <c:v>55.548095703125</c:v>
                </c:pt>
                <c:pt idx="611">
                  <c:v>55.517578125000007</c:v>
                </c:pt>
                <c:pt idx="612">
                  <c:v>55.474853515625</c:v>
                </c:pt>
                <c:pt idx="613">
                  <c:v>55.401611328125007</c:v>
                </c:pt>
                <c:pt idx="614">
                  <c:v>55.328369140625007</c:v>
                </c:pt>
                <c:pt idx="615">
                  <c:v>55.258178710937507</c:v>
                </c:pt>
                <c:pt idx="616">
                  <c:v>55.194091796875007</c:v>
                </c:pt>
                <c:pt idx="617">
                  <c:v>55.148315429687507</c:v>
                </c:pt>
                <c:pt idx="618">
                  <c:v>55.087280273437507</c:v>
                </c:pt>
                <c:pt idx="619">
                  <c:v>55.035400390625</c:v>
                </c:pt>
                <c:pt idx="620">
                  <c:v>55.007934570312507</c:v>
                </c:pt>
                <c:pt idx="621">
                  <c:v>55.004882812500007</c:v>
                </c:pt>
                <c:pt idx="622">
                  <c:v>54.986572265625</c:v>
                </c:pt>
                <c:pt idx="623">
                  <c:v>54.940795898437507</c:v>
                </c:pt>
                <c:pt idx="624">
                  <c:v>54.891967773437507</c:v>
                </c:pt>
                <c:pt idx="625">
                  <c:v>54.8004150390625</c:v>
                </c:pt>
                <c:pt idx="626">
                  <c:v>54.714965820312507</c:v>
                </c:pt>
                <c:pt idx="627">
                  <c:v>54.608154296875</c:v>
                </c:pt>
                <c:pt idx="628">
                  <c:v>54.486083984375</c:v>
                </c:pt>
                <c:pt idx="629">
                  <c:v>54.3701171875</c:v>
                </c:pt>
                <c:pt idx="630">
                  <c:v>54.254150390625</c:v>
                </c:pt>
                <c:pt idx="631">
                  <c:v>54.162597656250007</c:v>
                </c:pt>
                <c:pt idx="632">
                  <c:v>54.092407226562507</c:v>
                </c:pt>
                <c:pt idx="633">
                  <c:v>54.043579101562507</c:v>
                </c:pt>
                <c:pt idx="634">
                  <c:v>53.988647460937507</c:v>
                </c:pt>
                <c:pt idx="635">
                  <c:v>53.955078125000007</c:v>
                </c:pt>
                <c:pt idx="636">
                  <c:v>53.924560546875007</c:v>
                </c:pt>
                <c:pt idx="637">
                  <c:v>53.887939453125</c:v>
                </c:pt>
                <c:pt idx="638">
                  <c:v>53.826904296875</c:v>
                </c:pt>
                <c:pt idx="639">
                  <c:v>53.735351562500007</c:v>
                </c:pt>
                <c:pt idx="640">
                  <c:v>53.616333007812507</c:v>
                </c:pt>
                <c:pt idx="641">
                  <c:v>53.50341796875</c:v>
                </c:pt>
                <c:pt idx="642">
                  <c:v>53.375244140625</c:v>
                </c:pt>
                <c:pt idx="643">
                  <c:v>53.234863281250007</c:v>
                </c:pt>
                <c:pt idx="644">
                  <c:v>53.100585937500007</c:v>
                </c:pt>
                <c:pt idx="645">
                  <c:v>52.978515625000007</c:v>
                </c:pt>
                <c:pt idx="646">
                  <c:v>52.89306640625</c:v>
                </c:pt>
                <c:pt idx="647">
                  <c:v>52.83203125</c:v>
                </c:pt>
                <c:pt idx="648">
                  <c:v>52.7679443359375</c:v>
                </c:pt>
                <c:pt idx="649">
                  <c:v>52.722167968750007</c:v>
                </c:pt>
                <c:pt idx="650">
                  <c:v>52.691650390625007</c:v>
                </c:pt>
                <c:pt idx="651">
                  <c:v>52.655029296875</c:v>
                </c:pt>
                <c:pt idx="652">
                  <c:v>52.600097656250007</c:v>
                </c:pt>
                <c:pt idx="653">
                  <c:v>52.52685546875</c:v>
                </c:pt>
                <c:pt idx="654">
                  <c:v>52.429199218750007</c:v>
                </c:pt>
                <c:pt idx="655">
                  <c:v>52.316284179687507</c:v>
                </c:pt>
                <c:pt idx="656">
                  <c:v>52.188110351562507</c:v>
                </c:pt>
                <c:pt idx="657">
                  <c:v>52.053833007812507</c:v>
                </c:pt>
                <c:pt idx="658">
                  <c:v>51.895141601562507</c:v>
                </c:pt>
                <c:pt idx="659">
                  <c:v>51.788330078125</c:v>
                </c:pt>
                <c:pt idx="660">
                  <c:v>51.684570312500007</c:v>
                </c:pt>
                <c:pt idx="661">
                  <c:v>51.6082763671875</c:v>
                </c:pt>
                <c:pt idx="662">
                  <c:v>51.556396484375007</c:v>
                </c:pt>
                <c:pt idx="663">
                  <c:v>51.504516601562507</c:v>
                </c:pt>
                <c:pt idx="664">
                  <c:v>51.47705078125</c:v>
                </c:pt>
                <c:pt idx="665">
                  <c:v>51.464843750000007</c:v>
                </c:pt>
                <c:pt idx="666">
                  <c:v>51.434326171875007</c:v>
                </c:pt>
                <c:pt idx="667">
                  <c:v>51.397705078125007</c:v>
                </c:pt>
                <c:pt idx="668">
                  <c:v>51.333618164062507</c:v>
                </c:pt>
                <c:pt idx="669">
                  <c:v>51.248168945312507</c:v>
                </c:pt>
                <c:pt idx="670">
                  <c:v>51.15966796875</c:v>
                </c:pt>
                <c:pt idx="671">
                  <c:v>51.0498046875</c:v>
                </c:pt>
                <c:pt idx="672">
                  <c:v>50.9368896484375</c:v>
                </c:pt>
                <c:pt idx="673">
                  <c:v>50.827026367187507</c:v>
                </c:pt>
                <c:pt idx="674">
                  <c:v>50.726318359375007</c:v>
                </c:pt>
                <c:pt idx="675">
                  <c:v>50.653076171875007</c:v>
                </c:pt>
                <c:pt idx="676">
                  <c:v>50.6134033203125</c:v>
                </c:pt>
                <c:pt idx="677">
                  <c:v>50.588989257812507</c:v>
                </c:pt>
                <c:pt idx="678">
                  <c:v>50.570678710937507</c:v>
                </c:pt>
                <c:pt idx="679">
                  <c:v>50.573730468750007</c:v>
                </c:pt>
                <c:pt idx="680">
                  <c:v>50.588989257812507</c:v>
                </c:pt>
                <c:pt idx="681">
                  <c:v>50.582885742187507</c:v>
                </c:pt>
                <c:pt idx="682">
                  <c:v>50.567626953125</c:v>
                </c:pt>
                <c:pt idx="683">
                  <c:v>50.521850585937507</c:v>
                </c:pt>
                <c:pt idx="684">
                  <c:v>50.457763671875007</c:v>
                </c:pt>
                <c:pt idx="685">
                  <c:v>50.396728515625007</c:v>
                </c:pt>
                <c:pt idx="686">
                  <c:v>50.3143310546875</c:v>
                </c:pt>
                <c:pt idx="687">
                  <c:v>50.231933593750007</c:v>
                </c:pt>
                <c:pt idx="688">
                  <c:v>50.158691406250007</c:v>
                </c:pt>
                <c:pt idx="689">
                  <c:v>50.091552734375007</c:v>
                </c:pt>
                <c:pt idx="690">
                  <c:v>50.0640869140625</c:v>
                </c:pt>
                <c:pt idx="691">
                  <c:v>50.0640869140625</c:v>
                </c:pt>
                <c:pt idx="692">
                  <c:v>50.082397460937507</c:v>
                </c:pt>
                <c:pt idx="693">
                  <c:v>50.097656250000007</c:v>
                </c:pt>
                <c:pt idx="694">
                  <c:v>50.146484375000007</c:v>
                </c:pt>
                <c:pt idx="695">
                  <c:v>50.1953125</c:v>
                </c:pt>
                <c:pt idx="696">
                  <c:v>50.238037109375</c:v>
                </c:pt>
                <c:pt idx="697">
                  <c:v>50.2532958984375</c:v>
                </c:pt>
                <c:pt idx="698">
                  <c:v>50.238037109375</c:v>
                </c:pt>
                <c:pt idx="699">
                  <c:v>50.210571289062507</c:v>
                </c:pt>
                <c:pt idx="700">
                  <c:v>50.189208984375</c:v>
                </c:pt>
                <c:pt idx="701">
                  <c:v>50.167846679687507</c:v>
                </c:pt>
                <c:pt idx="702">
                  <c:v>50.1312255859375</c:v>
                </c:pt>
                <c:pt idx="703">
                  <c:v>50.109863281250007</c:v>
                </c:pt>
                <c:pt idx="704">
                  <c:v>50.091552734375007</c:v>
                </c:pt>
                <c:pt idx="705">
                  <c:v>50.115966796875</c:v>
                </c:pt>
                <c:pt idx="706">
                  <c:v>50.161743164062507</c:v>
                </c:pt>
                <c:pt idx="707">
                  <c:v>50.216674804687507</c:v>
                </c:pt>
                <c:pt idx="708">
                  <c:v>50.286865234375007</c:v>
                </c:pt>
                <c:pt idx="709">
                  <c:v>50.372314453125</c:v>
                </c:pt>
                <c:pt idx="710">
                  <c:v>50.457763671875007</c:v>
                </c:pt>
                <c:pt idx="711">
                  <c:v>50.531005859375007</c:v>
                </c:pt>
                <c:pt idx="712">
                  <c:v>50.576782226562507</c:v>
                </c:pt>
                <c:pt idx="713">
                  <c:v>50.598144531250007</c:v>
                </c:pt>
                <c:pt idx="714">
                  <c:v>50.6256103515625</c:v>
                </c:pt>
                <c:pt idx="715">
                  <c:v>50.640869140625007</c:v>
                </c:pt>
                <c:pt idx="716">
                  <c:v>50.643920898437507</c:v>
                </c:pt>
                <c:pt idx="717">
                  <c:v>50.640869140625007</c:v>
                </c:pt>
                <c:pt idx="718">
                  <c:v>50.659179687500007</c:v>
                </c:pt>
                <c:pt idx="719">
                  <c:v>50.701904296875007</c:v>
                </c:pt>
                <c:pt idx="720">
                  <c:v>50.772094726562507</c:v>
                </c:pt>
                <c:pt idx="721">
                  <c:v>50.881958007812507</c:v>
                </c:pt>
                <c:pt idx="722">
                  <c:v>50.973510742187507</c:v>
                </c:pt>
                <c:pt idx="723">
                  <c:v>51.092529296875007</c:v>
                </c:pt>
                <c:pt idx="724">
                  <c:v>51.2237548828125</c:v>
                </c:pt>
                <c:pt idx="725">
                  <c:v>51.3458251953125</c:v>
                </c:pt>
                <c:pt idx="726">
                  <c:v>51.449584960937507</c:v>
                </c:pt>
                <c:pt idx="727">
                  <c:v>51.531982421875</c:v>
                </c:pt>
                <c:pt idx="728">
                  <c:v>51.59912109375</c:v>
                </c:pt>
                <c:pt idx="729">
                  <c:v>51.66015625</c:v>
                </c:pt>
                <c:pt idx="730">
                  <c:v>51.702880859375007</c:v>
                </c:pt>
                <c:pt idx="731">
                  <c:v>51.745605468750007</c:v>
                </c:pt>
                <c:pt idx="732">
                  <c:v>51.7913818359375</c:v>
                </c:pt>
                <c:pt idx="733">
                  <c:v>51.84326171875</c:v>
                </c:pt>
                <c:pt idx="734">
                  <c:v>51.934814453125007</c:v>
                </c:pt>
                <c:pt idx="735">
                  <c:v>52.050781250000007</c:v>
                </c:pt>
                <c:pt idx="736">
                  <c:v>52.188110351562507</c:v>
                </c:pt>
                <c:pt idx="737">
                  <c:v>52.3284912109375</c:v>
                </c:pt>
                <c:pt idx="738">
                  <c:v>52.496337890625007</c:v>
                </c:pt>
                <c:pt idx="739">
                  <c:v>52.661132812500007</c:v>
                </c:pt>
                <c:pt idx="740">
                  <c:v>52.810668945312507</c:v>
                </c:pt>
                <c:pt idx="741">
                  <c:v>52.9449462890625</c:v>
                </c:pt>
                <c:pt idx="742">
                  <c:v>53.060913085937507</c:v>
                </c:pt>
                <c:pt idx="743">
                  <c:v>53.164672851562507</c:v>
                </c:pt>
                <c:pt idx="744">
                  <c:v>53.2562255859375</c:v>
                </c:pt>
                <c:pt idx="745">
                  <c:v>53.33251953125</c:v>
                </c:pt>
                <c:pt idx="746">
                  <c:v>53.405761718750007</c:v>
                </c:pt>
                <c:pt idx="747">
                  <c:v>53.488159179687507</c:v>
                </c:pt>
                <c:pt idx="748">
                  <c:v>53.585815429687507</c:v>
                </c:pt>
                <c:pt idx="749">
                  <c:v>52.047729492187507</c:v>
                </c:pt>
                <c:pt idx="750">
                  <c:v>50.91552734375</c:v>
                </c:pt>
                <c:pt idx="751">
                  <c:v>49.9481201171875</c:v>
                </c:pt>
                <c:pt idx="752">
                  <c:v>49.0753173828125</c:v>
                </c:pt>
                <c:pt idx="753">
                  <c:v>48.291015625</c:v>
                </c:pt>
                <c:pt idx="754">
                  <c:v>47.5494384765625</c:v>
                </c:pt>
                <c:pt idx="755">
                  <c:v>46.835327148437507</c:v>
                </c:pt>
                <c:pt idx="756">
                  <c:v>46.1273193359375</c:v>
                </c:pt>
                <c:pt idx="757">
                  <c:v>45.431518554687507</c:v>
                </c:pt>
                <c:pt idx="758">
                  <c:v>44.747924804687507</c:v>
                </c:pt>
                <c:pt idx="759">
                  <c:v>44.073486328125007</c:v>
                </c:pt>
                <c:pt idx="760">
                  <c:v>43.408203125</c:v>
                </c:pt>
                <c:pt idx="761">
                  <c:v>42.770385742187507</c:v>
                </c:pt>
                <c:pt idx="762">
                  <c:v>42.147827148437507</c:v>
                </c:pt>
                <c:pt idx="763">
                  <c:v>41.56494140625</c:v>
                </c:pt>
                <c:pt idx="764">
                  <c:v>41.0308837890625</c:v>
                </c:pt>
                <c:pt idx="765">
                  <c:v>40.5303955078125</c:v>
                </c:pt>
                <c:pt idx="766">
                  <c:v>40.045166015625</c:v>
                </c:pt>
                <c:pt idx="767">
                  <c:v>39.590454101562507</c:v>
                </c:pt>
                <c:pt idx="768">
                  <c:v>39.166259765625</c:v>
                </c:pt>
                <c:pt idx="769">
                  <c:v>38.739013671875</c:v>
                </c:pt>
                <c:pt idx="770">
                  <c:v>38.3087158203125</c:v>
                </c:pt>
                <c:pt idx="771">
                  <c:v>37.857055664062507</c:v>
                </c:pt>
                <c:pt idx="772">
                  <c:v>37.3931884765625</c:v>
                </c:pt>
                <c:pt idx="773">
                  <c:v>36.941528320312507</c:v>
                </c:pt>
                <c:pt idx="774">
                  <c:v>36.4837646484375</c:v>
                </c:pt>
                <c:pt idx="775">
                  <c:v>36.02294921875</c:v>
                </c:pt>
                <c:pt idx="776">
                  <c:v>35.565185546875</c:v>
                </c:pt>
                <c:pt idx="777">
                  <c:v>35.137939453125007</c:v>
                </c:pt>
                <c:pt idx="778">
                  <c:v>34.735107421875</c:v>
                </c:pt>
                <c:pt idx="779">
                  <c:v>34.3780517578125</c:v>
                </c:pt>
                <c:pt idx="780">
                  <c:v>34.027099609375</c:v>
                </c:pt>
                <c:pt idx="781">
                  <c:v>33.7005615234375</c:v>
                </c:pt>
                <c:pt idx="782">
                  <c:v>33.3984375</c:v>
                </c:pt>
                <c:pt idx="783">
                  <c:v>33.108520507812507</c:v>
                </c:pt>
                <c:pt idx="784">
                  <c:v>32.812500000000007</c:v>
                </c:pt>
                <c:pt idx="785">
                  <c:v>32.498168945312507</c:v>
                </c:pt>
                <c:pt idx="786">
                  <c:v>32.1563720703125</c:v>
                </c:pt>
                <c:pt idx="787">
                  <c:v>31.8084716796875</c:v>
                </c:pt>
                <c:pt idx="788">
                  <c:v>31.460571289062504</c:v>
                </c:pt>
                <c:pt idx="789">
                  <c:v>31.103515625000004</c:v>
                </c:pt>
                <c:pt idx="790">
                  <c:v>30.746459960937504</c:v>
                </c:pt>
                <c:pt idx="791">
                  <c:v>30.395507812500004</c:v>
                </c:pt>
                <c:pt idx="792">
                  <c:v>30.068969726562504</c:v>
                </c:pt>
                <c:pt idx="793">
                  <c:v>29.772949218750004</c:v>
                </c:pt>
                <c:pt idx="794">
                  <c:v>29.504394531250004</c:v>
                </c:pt>
                <c:pt idx="795">
                  <c:v>29.2449951171875</c:v>
                </c:pt>
                <c:pt idx="796">
                  <c:v>29.013061523437504</c:v>
                </c:pt>
                <c:pt idx="797">
                  <c:v>28.790283203125004</c:v>
                </c:pt>
                <c:pt idx="798">
                  <c:v>28.582763671875004</c:v>
                </c:pt>
                <c:pt idx="799">
                  <c:v>28.350830078125</c:v>
                </c:pt>
                <c:pt idx="800">
                  <c:v>28.1036376953125</c:v>
                </c:pt>
                <c:pt idx="801">
                  <c:v>27.822875976562504</c:v>
                </c:pt>
                <c:pt idx="802">
                  <c:v>27.5482177734375</c:v>
                </c:pt>
                <c:pt idx="803">
                  <c:v>27.267456054687504</c:v>
                </c:pt>
                <c:pt idx="804">
                  <c:v>26.96533203125</c:v>
                </c:pt>
                <c:pt idx="805">
                  <c:v>26.675415039062504</c:v>
                </c:pt>
                <c:pt idx="806">
                  <c:v>26.391601562500004</c:v>
                </c:pt>
                <c:pt idx="807">
                  <c:v>26.132202148437504</c:v>
                </c:pt>
                <c:pt idx="808">
                  <c:v>25.906372070312504</c:v>
                </c:pt>
                <c:pt idx="809">
                  <c:v>25.698852539062504</c:v>
                </c:pt>
                <c:pt idx="810">
                  <c:v>25.503540039062504</c:v>
                </c:pt>
                <c:pt idx="811">
                  <c:v>25.329589843750004</c:v>
                </c:pt>
                <c:pt idx="812">
                  <c:v>25.170898437500004</c:v>
                </c:pt>
                <c:pt idx="813">
                  <c:v>24.990844726562504</c:v>
                </c:pt>
                <c:pt idx="814">
                  <c:v>24.807739257812504</c:v>
                </c:pt>
                <c:pt idx="815">
                  <c:v>24.6002197265625</c:v>
                </c:pt>
                <c:pt idx="816">
                  <c:v>24.368286132812504</c:v>
                </c:pt>
                <c:pt idx="817">
                  <c:v>24.130249023437504</c:v>
                </c:pt>
                <c:pt idx="818">
                  <c:v>23.88916015625</c:v>
                </c:pt>
                <c:pt idx="819">
                  <c:v>23.638916015625004</c:v>
                </c:pt>
                <c:pt idx="820">
                  <c:v>23.391723632812504</c:v>
                </c:pt>
                <c:pt idx="821">
                  <c:v>23.15673828125</c:v>
                </c:pt>
                <c:pt idx="822">
                  <c:v>22.9461669921875</c:v>
                </c:pt>
                <c:pt idx="823">
                  <c:v>22.775268554687504</c:v>
                </c:pt>
                <c:pt idx="824">
                  <c:v>22.607421875</c:v>
                </c:pt>
                <c:pt idx="825">
                  <c:v>22.463989257812504</c:v>
                </c:pt>
                <c:pt idx="826">
                  <c:v>22.3236083984375</c:v>
                </c:pt>
                <c:pt idx="827">
                  <c:v>22.183227539062504</c:v>
                </c:pt>
                <c:pt idx="828">
                  <c:v>22.0550537109375</c:v>
                </c:pt>
                <c:pt idx="829">
                  <c:v>21.893310546875</c:v>
                </c:pt>
                <c:pt idx="830">
                  <c:v>21.719360351562504</c:v>
                </c:pt>
                <c:pt idx="831">
                  <c:v>21.5240478515625</c:v>
                </c:pt>
                <c:pt idx="832">
                  <c:v>21.325683593750004</c:v>
                </c:pt>
                <c:pt idx="833">
                  <c:v>21.109008789062504</c:v>
                </c:pt>
                <c:pt idx="834">
                  <c:v>20.8831787109375</c:v>
                </c:pt>
                <c:pt idx="835">
                  <c:v>20.672607421875</c:v>
                </c:pt>
                <c:pt idx="836">
                  <c:v>20.4742431640625</c:v>
                </c:pt>
                <c:pt idx="837">
                  <c:v>20.3033447265625</c:v>
                </c:pt>
                <c:pt idx="838">
                  <c:v>20.162963867187504</c:v>
                </c:pt>
                <c:pt idx="839">
                  <c:v>20.040893554687504</c:v>
                </c:pt>
                <c:pt idx="840">
                  <c:v>19.921875</c:v>
                </c:pt>
                <c:pt idx="841">
                  <c:v>19.821166992187504</c:v>
                </c:pt>
                <c:pt idx="842">
                  <c:v>19.720458984375004</c:v>
                </c:pt>
                <c:pt idx="843">
                  <c:v>19.604492187500004</c:v>
                </c:pt>
                <c:pt idx="844">
                  <c:v>19.4732666015625</c:v>
                </c:pt>
                <c:pt idx="845">
                  <c:v>19.3084716796875</c:v>
                </c:pt>
                <c:pt idx="846">
                  <c:v>19.1314697265625</c:v>
                </c:pt>
                <c:pt idx="847">
                  <c:v>18.954467773437504</c:v>
                </c:pt>
                <c:pt idx="848">
                  <c:v>18.7591552734375</c:v>
                </c:pt>
                <c:pt idx="849">
                  <c:v>18.560791015625004</c:v>
                </c:pt>
                <c:pt idx="850">
                  <c:v>18.365478515625</c:v>
                </c:pt>
                <c:pt idx="851">
                  <c:v>18.191528320312504</c:v>
                </c:pt>
                <c:pt idx="852">
                  <c:v>18.063354492187504</c:v>
                </c:pt>
                <c:pt idx="853">
                  <c:v>17.950439453125</c:v>
                </c:pt>
                <c:pt idx="854">
                  <c:v>17.8314208984375</c:v>
                </c:pt>
                <c:pt idx="855">
                  <c:v>17.7398681640625</c:v>
                </c:pt>
                <c:pt idx="856">
                  <c:v>17.6605224609375</c:v>
                </c:pt>
                <c:pt idx="857">
                  <c:v>17.578125000000004</c:v>
                </c:pt>
                <c:pt idx="858">
                  <c:v>17.474365234375</c:v>
                </c:pt>
                <c:pt idx="859">
                  <c:v>17.34619140625</c:v>
                </c:pt>
                <c:pt idx="860">
                  <c:v>17.1875</c:v>
                </c:pt>
                <c:pt idx="861">
                  <c:v>17.0379638671875</c:v>
                </c:pt>
                <c:pt idx="862">
                  <c:v>16.876220703125</c:v>
                </c:pt>
                <c:pt idx="863">
                  <c:v>16.6900634765625</c:v>
                </c:pt>
                <c:pt idx="864">
                  <c:v>16.5069580078125</c:v>
                </c:pt>
                <c:pt idx="865">
                  <c:v>16.342163085937504</c:v>
                </c:pt>
                <c:pt idx="866">
                  <c:v>16.195678710937504</c:v>
                </c:pt>
                <c:pt idx="867">
                  <c:v>16.0858154296875</c:v>
                </c:pt>
                <c:pt idx="868">
                  <c:v>15.982055664062502</c:v>
                </c:pt>
                <c:pt idx="869">
                  <c:v>15.890502929687502</c:v>
                </c:pt>
                <c:pt idx="870">
                  <c:v>15.817260742187504</c:v>
                </c:pt>
                <c:pt idx="871">
                  <c:v>15.753173828125</c:v>
                </c:pt>
                <c:pt idx="872">
                  <c:v>15.673828125000002</c:v>
                </c:pt>
                <c:pt idx="873">
                  <c:v>15.582275390625002</c:v>
                </c:pt>
                <c:pt idx="874">
                  <c:v>15.457153320312502</c:v>
                </c:pt>
                <c:pt idx="875">
                  <c:v>15.310668945312502</c:v>
                </c:pt>
                <c:pt idx="876">
                  <c:v>15.158081054687502</c:v>
                </c:pt>
                <c:pt idx="877">
                  <c:v>14.9932861328125</c:v>
                </c:pt>
                <c:pt idx="878">
                  <c:v>14.8223876953125</c:v>
                </c:pt>
                <c:pt idx="879">
                  <c:v>14.654541015625</c:v>
                </c:pt>
                <c:pt idx="880">
                  <c:v>14.505004882812502</c:v>
                </c:pt>
                <c:pt idx="881">
                  <c:v>14.382934570312502</c:v>
                </c:pt>
                <c:pt idx="882">
                  <c:v>14.2822265625</c:v>
                </c:pt>
                <c:pt idx="883">
                  <c:v>14.199829101562502</c:v>
                </c:pt>
                <c:pt idx="884">
                  <c:v>14.120483398437502</c:v>
                </c:pt>
                <c:pt idx="885">
                  <c:v>14.062500000000002</c:v>
                </c:pt>
                <c:pt idx="886">
                  <c:v>14.004516601562502</c:v>
                </c:pt>
                <c:pt idx="887">
                  <c:v>13.919067382812502</c:v>
                </c:pt>
                <c:pt idx="888">
                  <c:v>13.833618164062502</c:v>
                </c:pt>
                <c:pt idx="889">
                  <c:v>13.714599609375</c:v>
                </c:pt>
                <c:pt idx="890">
                  <c:v>13.57421875</c:v>
                </c:pt>
                <c:pt idx="891">
                  <c:v>13.433837890625002</c:v>
                </c:pt>
                <c:pt idx="892">
                  <c:v>13.2720947265625</c:v>
                </c:pt>
                <c:pt idx="893">
                  <c:v>13.104248046875002</c:v>
                </c:pt>
                <c:pt idx="894">
                  <c:v>12.945556640625</c:v>
                </c:pt>
                <c:pt idx="895">
                  <c:v>12.811279296875002</c:v>
                </c:pt>
                <c:pt idx="896">
                  <c:v>12.701416015625</c:v>
                </c:pt>
                <c:pt idx="897">
                  <c:v>12.615966796875002</c:v>
                </c:pt>
                <c:pt idx="898">
                  <c:v>12.536621093750002</c:v>
                </c:pt>
                <c:pt idx="899">
                  <c:v>12.4725341796875</c:v>
                </c:pt>
                <c:pt idx="900">
                  <c:v>12.417602539062502</c:v>
                </c:pt>
                <c:pt idx="901">
                  <c:v>12.359619140625</c:v>
                </c:pt>
                <c:pt idx="902">
                  <c:v>12.295532226562502</c:v>
                </c:pt>
                <c:pt idx="903">
                  <c:v>12.197875976562502</c:v>
                </c:pt>
                <c:pt idx="904">
                  <c:v>12.0697021484375</c:v>
                </c:pt>
                <c:pt idx="905">
                  <c:v>11.9293212890625</c:v>
                </c:pt>
                <c:pt idx="906">
                  <c:v>11.785888671875002</c:v>
                </c:pt>
                <c:pt idx="907">
                  <c:v>11.6363525390625</c:v>
                </c:pt>
                <c:pt idx="908">
                  <c:v>11.4715576171875</c:v>
                </c:pt>
                <c:pt idx="909">
                  <c:v>11.334228515625</c:v>
                </c:pt>
                <c:pt idx="910">
                  <c:v>11.199951171875002</c:v>
                </c:pt>
                <c:pt idx="911">
                  <c:v>11.105346679687502</c:v>
                </c:pt>
                <c:pt idx="912">
                  <c:v>11.0107421875</c:v>
                </c:pt>
                <c:pt idx="913">
                  <c:v>10.94970703125</c:v>
                </c:pt>
                <c:pt idx="914">
                  <c:v>10.894775390625002</c:v>
                </c:pt>
                <c:pt idx="915">
                  <c:v>10.85205078125</c:v>
                </c:pt>
                <c:pt idx="916">
                  <c:v>10.791015625</c:v>
                </c:pt>
                <c:pt idx="917">
                  <c:v>10.7147216796875</c:v>
                </c:pt>
                <c:pt idx="918">
                  <c:v>10.60791015625</c:v>
                </c:pt>
                <c:pt idx="919">
                  <c:v>10.4827880859375</c:v>
                </c:pt>
                <c:pt idx="920">
                  <c:v>10.354614257812502</c:v>
                </c:pt>
                <c:pt idx="921">
                  <c:v>10.205078125000002</c:v>
                </c:pt>
                <c:pt idx="922">
                  <c:v>10.0555419921875</c:v>
                </c:pt>
                <c:pt idx="923">
                  <c:v>9.8968505859375018</c:v>
                </c:pt>
                <c:pt idx="924">
                  <c:v>9.7534179687500018</c:v>
                </c:pt>
                <c:pt idx="925">
                  <c:v>9.6466064453125018</c:v>
                </c:pt>
                <c:pt idx="926">
                  <c:v>9.564208984375</c:v>
                </c:pt>
                <c:pt idx="927">
                  <c:v>9.4940185546875018</c:v>
                </c:pt>
                <c:pt idx="928">
                  <c:v>9.423828125</c:v>
                </c:pt>
                <c:pt idx="929">
                  <c:v>9.3780517578125</c:v>
                </c:pt>
                <c:pt idx="930">
                  <c:v>9.3383789062500018</c:v>
                </c:pt>
                <c:pt idx="931">
                  <c:v>9.2742919921875</c:v>
                </c:pt>
                <c:pt idx="932">
                  <c:v>9.2010498046875018</c:v>
                </c:pt>
                <c:pt idx="933">
                  <c:v>9.0820312500000018</c:v>
                </c:pt>
                <c:pt idx="934">
                  <c:v>8.94775390625</c:v>
                </c:pt>
                <c:pt idx="935">
                  <c:v>8.8226318359375</c:v>
                </c:pt>
                <c:pt idx="936">
                  <c:v>8.6791992187500018</c:v>
                </c:pt>
                <c:pt idx="937">
                  <c:v>8.5296630859375</c:v>
                </c:pt>
                <c:pt idx="938">
                  <c:v>8.3770751953125</c:v>
                </c:pt>
                <c:pt idx="939">
                  <c:v>8.2550048828125</c:v>
                </c:pt>
                <c:pt idx="940">
                  <c:v>8.160400390625</c:v>
                </c:pt>
                <c:pt idx="941">
                  <c:v>8.0841064453125</c:v>
                </c:pt>
                <c:pt idx="942">
                  <c:v>8.013916015625</c:v>
                </c:pt>
                <c:pt idx="943">
                  <c:v>7.9620361328125009</c:v>
                </c:pt>
                <c:pt idx="944">
                  <c:v>7.9254150390625009</c:v>
                </c:pt>
                <c:pt idx="945">
                  <c:v>7.8796386718750009</c:v>
                </c:pt>
                <c:pt idx="946">
                  <c:v>7.8186035156250009</c:v>
                </c:pt>
                <c:pt idx="947">
                  <c:v>7.7270507812500009</c:v>
                </c:pt>
                <c:pt idx="948">
                  <c:v>7.6171875000000009</c:v>
                </c:pt>
                <c:pt idx="949">
                  <c:v>7.4951171875</c:v>
                </c:pt>
                <c:pt idx="950">
                  <c:v>7.3608398437500009</c:v>
                </c:pt>
                <c:pt idx="951">
                  <c:v>7.2143554687500009</c:v>
                </c:pt>
                <c:pt idx="952">
                  <c:v>7.0709228515625009</c:v>
                </c:pt>
                <c:pt idx="953">
                  <c:v>6.9305419921875009</c:v>
                </c:pt>
                <c:pt idx="954">
                  <c:v>6.8115234375</c:v>
                </c:pt>
                <c:pt idx="955">
                  <c:v>6.7321777343750009</c:v>
                </c:pt>
                <c:pt idx="956">
                  <c:v>6.6619873046875009</c:v>
                </c:pt>
                <c:pt idx="957">
                  <c:v>6.6009521484375009</c:v>
                </c:pt>
                <c:pt idx="958">
                  <c:v>6.5551757812500009</c:v>
                </c:pt>
                <c:pt idx="959">
                  <c:v>6.5216064453125009</c:v>
                </c:pt>
                <c:pt idx="960">
                  <c:v>6.4758300781250009</c:v>
                </c:pt>
                <c:pt idx="961">
                  <c:v>6.4147949218750009</c:v>
                </c:pt>
                <c:pt idx="962">
                  <c:v>6.3171386718750009</c:v>
                </c:pt>
                <c:pt idx="963">
                  <c:v>6.2103271484375</c:v>
                </c:pt>
                <c:pt idx="964">
                  <c:v>6.0913085937500009</c:v>
                </c:pt>
                <c:pt idx="965">
                  <c:v>5.95703125</c:v>
                </c:pt>
                <c:pt idx="966">
                  <c:v>5.8197021484375</c:v>
                </c:pt>
                <c:pt idx="967">
                  <c:v>5.6762695312500009</c:v>
                </c:pt>
                <c:pt idx="968">
                  <c:v>5.5541992187500009</c:v>
                </c:pt>
                <c:pt idx="969">
                  <c:v>5.45654296875</c:v>
                </c:pt>
                <c:pt idx="970">
                  <c:v>5.3863525390625009</c:v>
                </c:pt>
                <c:pt idx="971">
                  <c:v>5.328369140625</c:v>
                </c:pt>
                <c:pt idx="972">
                  <c:v>5.2734375</c:v>
                </c:pt>
                <c:pt idx="973">
                  <c:v>5.23681640625</c:v>
                </c:pt>
                <c:pt idx="974">
                  <c:v>5.2154541015625009</c:v>
                </c:pt>
                <c:pt idx="975">
                  <c:v>5.1727294921875</c:v>
                </c:pt>
                <c:pt idx="976">
                  <c:v>5.1086425781250009</c:v>
                </c:pt>
                <c:pt idx="977">
                  <c:v>5.0140380859375</c:v>
                </c:pt>
                <c:pt idx="978">
                  <c:v>4.9102783203125009</c:v>
                </c:pt>
                <c:pt idx="979">
                  <c:v>4.78973388671875</c:v>
                </c:pt>
                <c:pt idx="980">
                  <c:v>4.6691894531250009</c:v>
                </c:pt>
                <c:pt idx="981">
                  <c:v>4.52972412109375</c:v>
                </c:pt>
                <c:pt idx="982">
                  <c:v>4.40460205078125</c:v>
                </c:pt>
                <c:pt idx="983">
                  <c:v>4.29046630859375</c:v>
                </c:pt>
                <c:pt idx="984">
                  <c:v>4.21630859375</c:v>
                </c:pt>
                <c:pt idx="985">
                  <c:v>4.156494140625</c:v>
                </c:pt>
                <c:pt idx="986">
                  <c:v>4.10797119140625</c:v>
                </c:pt>
                <c:pt idx="987">
                  <c:v>4.0716552734374991</c:v>
                </c:pt>
                <c:pt idx="988">
                  <c:v>4.0557861328125</c:v>
                </c:pt>
                <c:pt idx="989">
                  <c:v>4.03564453125</c:v>
                </c:pt>
                <c:pt idx="990">
                  <c:v>4.00177001953125</c:v>
                </c:pt>
                <c:pt idx="991">
                  <c:v>3.94256591796875</c:v>
                </c:pt>
                <c:pt idx="992">
                  <c:v>3.851318359375</c:v>
                </c:pt>
                <c:pt idx="993">
                  <c:v>3.75030517578125</c:v>
                </c:pt>
                <c:pt idx="994">
                  <c:v>3.6480712890625</c:v>
                </c:pt>
                <c:pt idx="995">
                  <c:v>3.5314941406249996</c:v>
                </c:pt>
                <c:pt idx="996">
                  <c:v>3.4075927734375</c:v>
                </c:pt>
                <c:pt idx="997">
                  <c:v>3.2952880859374996</c:v>
                </c:pt>
                <c:pt idx="998">
                  <c:v>3.2015991210937496</c:v>
                </c:pt>
                <c:pt idx="999">
                  <c:v>3.1414794921874996</c:v>
                </c:pt>
                <c:pt idx="1000">
                  <c:v>3.09844970703125</c:v>
                </c:pt>
                <c:pt idx="1001">
                  <c:v>3.0606079101562496</c:v>
                </c:pt>
                <c:pt idx="1002">
                  <c:v>3.0407714843749996</c:v>
                </c:pt>
                <c:pt idx="1003">
                  <c:v>3.03924560546875</c:v>
                </c:pt>
                <c:pt idx="1004">
                  <c:v>3.0242919921875</c:v>
                </c:pt>
                <c:pt idx="1005">
                  <c:v>2.98980712890625</c:v>
                </c:pt>
                <c:pt idx="1006">
                  <c:v>2.92694091796875</c:v>
                </c:pt>
                <c:pt idx="1007">
                  <c:v>2.847900390625</c:v>
                </c:pt>
                <c:pt idx="1008">
                  <c:v>2.7520751953125</c:v>
                </c:pt>
                <c:pt idx="1009">
                  <c:v>2.652587890625</c:v>
                </c:pt>
                <c:pt idx="1010">
                  <c:v>2.53997802734375</c:v>
                </c:pt>
                <c:pt idx="1011">
                  <c:v>2.4273681640625</c:v>
                </c:pt>
                <c:pt idx="1012">
                  <c:v>2.32391357421875</c:v>
                </c:pt>
                <c:pt idx="1013">
                  <c:v>2.2598266601562496</c:v>
                </c:pt>
                <c:pt idx="1014">
                  <c:v>2.21160888671875</c:v>
                </c:pt>
                <c:pt idx="1015">
                  <c:v>2.1868896484375</c:v>
                </c:pt>
                <c:pt idx="1016">
                  <c:v>2.16278076171875</c:v>
                </c:pt>
                <c:pt idx="1017">
                  <c:v>2.1588134765625</c:v>
                </c:pt>
                <c:pt idx="1018">
                  <c:v>2.15789794921875</c:v>
                </c:pt>
                <c:pt idx="1019">
                  <c:v>2.1472167968749996</c:v>
                </c:pt>
                <c:pt idx="1020">
                  <c:v>2.1142578125</c:v>
                </c:pt>
                <c:pt idx="1021">
                  <c:v>2.0526123046875</c:v>
                </c:pt>
                <c:pt idx="1022">
                  <c:v>1.98272705078125</c:v>
                </c:pt>
                <c:pt idx="1023">
                  <c:v>1.89666748046875</c:v>
                </c:pt>
                <c:pt idx="1024">
                  <c:v>1.7999267578125</c:v>
                </c:pt>
                <c:pt idx="1025">
                  <c:v>1.6903686523437498</c:v>
                </c:pt>
                <c:pt idx="1026">
                  <c:v>1.59210205078125</c:v>
                </c:pt>
                <c:pt idx="1027">
                  <c:v>1.5081787109375</c:v>
                </c:pt>
                <c:pt idx="1028">
                  <c:v>1.456298828125</c:v>
                </c:pt>
                <c:pt idx="1029">
                  <c:v>1.4306640625</c:v>
                </c:pt>
                <c:pt idx="1030">
                  <c:v>1.409912109375</c:v>
                </c:pt>
                <c:pt idx="1031">
                  <c:v>1.4138793945312498</c:v>
                </c:pt>
                <c:pt idx="1032">
                  <c:v>1.42120361328125</c:v>
                </c:pt>
                <c:pt idx="1033">
                  <c:v>1.4215087890625</c:v>
                </c:pt>
                <c:pt idx="1034">
                  <c:v>1.41693115234375</c:v>
                </c:pt>
                <c:pt idx="1035">
                  <c:v>1.3897705078125</c:v>
                </c:pt>
                <c:pt idx="1036">
                  <c:v>1.33331298828125</c:v>
                </c:pt>
                <c:pt idx="1037">
                  <c:v>1.259765625</c:v>
                </c:pt>
                <c:pt idx="1038">
                  <c:v>1.1801147460937498</c:v>
                </c:pt>
                <c:pt idx="1039">
                  <c:v>1.08062744140625</c:v>
                </c:pt>
                <c:pt idx="1040">
                  <c:v>0.9991455078125</c:v>
                </c:pt>
                <c:pt idx="1041">
                  <c:v>0.90728759765625</c:v>
                </c:pt>
                <c:pt idx="1042">
                  <c:v>0.84014892578125</c:v>
                </c:pt>
                <c:pt idx="1043">
                  <c:v>0.8056640625</c:v>
                </c:pt>
                <c:pt idx="1044">
                  <c:v>0.8001708984375</c:v>
                </c:pt>
                <c:pt idx="1045">
                  <c:v>0.78918457031249989</c:v>
                </c:pt>
                <c:pt idx="1046">
                  <c:v>0.8038330078125</c:v>
                </c:pt>
                <c:pt idx="1047">
                  <c:v>0.81329345703125</c:v>
                </c:pt>
                <c:pt idx="1048">
                  <c:v>0.83160400390625</c:v>
                </c:pt>
                <c:pt idx="1049">
                  <c:v>0.8270263671875</c:v>
                </c:pt>
                <c:pt idx="1050">
                  <c:v>0.79742431640625</c:v>
                </c:pt>
                <c:pt idx="1051">
                  <c:v>0.73760986328125</c:v>
                </c:pt>
                <c:pt idx="1052">
                  <c:v>0.6756591796875</c:v>
                </c:pt>
                <c:pt idx="1053">
                  <c:v>0.59539794921875</c:v>
                </c:pt>
                <c:pt idx="1054">
                  <c:v>0.51513671875</c:v>
                </c:pt>
                <c:pt idx="1055">
                  <c:v>0.4248046875</c:v>
                </c:pt>
                <c:pt idx="1056">
                  <c:v>0.3497314453125</c:v>
                </c:pt>
                <c:pt idx="1057">
                  <c:v>0.3173828125</c:v>
                </c:pt>
                <c:pt idx="1058">
                  <c:v>0.30609130859374994</c:v>
                </c:pt>
                <c:pt idx="1059">
                  <c:v>0.309234619140625</c:v>
                </c:pt>
                <c:pt idx="1060">
                  <c:v>0.2901611328125</c:v>
                </c:pt>
                <c:pt idx="1061">
                  <c:v>0.302093505859375</c:v>
                </c:pt>
                <c:pt idx="1062">
                  <c:v>0.32861328125</c:v>
                </c:pt>
                <c:pt idx="1063">
                  <c:v>0.352630615234375</c:v>
                </c:pt>
                <c:pt idx="1064">
                  <c:v>0.341278076171875</c:v>
                </c:pt>
                <c:pt idx="1065">
                  <c:v>0.305206298828125</c:v>
                </c:pt>
                <c:pt idx="1066">
                  <c:v>0.261444091796875</c:v>
                </c:pt>
                <c:pt idx="1067">
                  <c:v>0.19772338867187497</c:v>
                </c:pt>
                <c:pt idx="1068">
                  <c:v>0.125030517578125</c:v>
                </c:pt>
                <c:pt idx="1069">
                  <c:v>4.296875E-2</c:v>
                </c:pt>
                <c:pt idx="1070">
                  <c:v>-4.0679931640625E-2</c:v>
                </c:pt>
                <c:pt idx="1071">
                  <c:v>-0.106353759765625</c:v>
                </c:pt>
                <c:pt idx="1072">
                  <c:v>-0.148956298828125</c:v>
                </c:pt>
                <c:pt idx="1073">
                  <c:v>-0.161468505859375</c:v>
                </c:pt>
                <c:pt idx="1074">
                  <c:v>-0.160064697265625</c:v>
                </c:pt>
                <c:pt idx="1075">
                  <c:v>-0.15655517578125</c:v>
                </c:pt>
                <c:pt idx="1076">
                  <c:v>-0.129974365234375</c:v>
                </c:pt>
                <c:pt idx="1077">
                  <c:v>-0.10165405273437499</c:v>
                </c:pt>
                <c:pt idx="1078">
                  <c:v>-9.3566894531249986E-2</c:v>
                </c:pt>
                <c:pt idx="1079">
                  <c:v>-9.06982421875E-2</c:v>
                </c:pt>
                <c:pt idx="1080">
                  <c:v>-0.11959838867187499</c:v>
                </c:pt>
                <c:pt idx="1081">
                  <c:v>-0.185455322265625</c:v>
                </c:pt>
                <c:pt idx="1082">
                  <c:v>-0.24511718749999997</c:v>
                </c:pt>
                <c:pt idx="1083">
                  <c:v>-0.31622314453125</c:v>
                </c:pt>
                <c:pt idx="1084">
                  <c:v>-0.4036865234375</c:v>
                </c:pt>
                <c:pt idx="1085">
                  <c:v>-0.478515625</c:v>
                </c:pt>
                <c:pt idx="1086">
                  <c:v>-0.534423828125</c:v>
                </c:pt>
                <c:pt idx="1087">
                  <c:v>-0.56988525390625</c:v>
                </c:pt>
                <c:pt idx="1088">
                  <c:v>-0.57391357421875</c:v>
                </c:pt>
                <c:pt idx="1089">
                  <c:v>-0.571014404296875</c:v>
                </c:pt>
                <c:pt idx="1090">
                  <c:v>-0.55810546875</c:v>
                </c:pt>
                <c:pt idx="1091">
                  <c:v>-0.52978515625</c:v>
                </c:pt>
                <c:pt idx="1092">
                  <c:v>-0.4931640625</c:v>
                </c:pt>
                <c:pt idx="1093">
                  <c:v>-0.47930908203124994</c:v>
                </c:pt>
                <c:pt idx="1094">
                  <c:v>-0.503936767578125</c:v>
                </c:pt>
                <c:pt idx="1095">
                  <c:v>-0.53387451171875</c:v>
                </c:pt>
                <c:pt idx="1096">
                  <c:v>-0.598480224609375</c:v>
                </c:pt>
                <c:pt idx="1097">
                  <c:v>-0.6561279296875</c:v>
                </c:pt>
                <c:pt idx="1098">
                  <c:v>-0.74462890624999989</c:v>
                </c:pt>
                <c:pt idx="1099">
                  <c:v>-0.82672119140625</c:v>
                </c:pt>
                <c:pt idx="1100">
                  <c:v>-0.89385986328125</c:v>
                </c:pt>
                <c:pt idx="1101">
                  <c:v>-0.93749999999999989</c:v>
                </c:pt>
                <c:pt idx="1102">
                  <c:v>-0.9515380859375</c:v>
                </c:pt>
                <c:pt idx="1103">
                  <c:v>-0.96099853515624989</c:v>
                </c:pt>
                <c:pt idx="1104">
                  <c:v>-0.95367431640625</c:v>
                </c:pt>
                <c:pt idx="1105">
                  <c:v>-0.9234619140625</c:v>
                </c:pt>
                <c:pt idx="1106">
                  <c:v>-0.90728759765625</c:v>
                </c:pt>
                <c:pt idx="1107">
                  <c:v>-0.88470458984375</c:v>
                </c:pt>
                <c:pt idx="1108">
                  <c:v>-0.88653564453125</c:v>
                </c:pt>
                <c:pt idx="1109">
                  <c:v>-0.92010498046875</c:v>
                </c:pt>
                <c:pt idx="1110">
                  <c:v>-0.97686767578124989</c:v>
                </c:pt>
                <c:pt idx="1111">
                  <c:v>-1.0348510742187498</c:v>
                </c:pt>
                <c:pt idx="1112">
                  <c:v>-1.1129760742187498</c:v>
                </c:pt>
                <c:pt idx="1113">
                  <c:v>-1.1911010742187498</c:v>
                </c:pt>
                <c:pt idx="1114">
                  <c:v>-1.27105712890625</c:v>
                </c:pt>
                <c:pt idx="1115">
                  <c:v>-1.3372802734375</c:v>
                </c:pt>
                <c:pt idx="1116">
                  <c:v>-1.37176513671875</c:v>
                </c:pt>
                <c:pt idx="1117">
                  <c:v>-1.39007568359375</c:v>
                </c:pt>
                <c:pt idx="1118">
                  <c:v>-1.3897705078125</c:v>
                </c:pt>
                <c:pt idx="1119">
                  <c:v>-1.3888549804687498</c:v>
                </c:pt>
                <c:pt idx="1120">
                  <c:v>-1.3653564453124998</c:v>
                </c:pt>
                <c:pt idx="1121">
                  <c:v>-1.34521484375</c:v>
                </c:pt>
                <c:pt idx="1122">
                  <c:v>-1.32965087890625</c:v>
                </c:pt>
                <c:pt idx="1123">
                  <c:v>-1.34246826171875</c:v>
                </c:pt>
                <c:pt idx="1124">
                  <c:v>-1.3931274414062498</c:v>
                </c:pt>
                <c:pt idx="1125">
                  <c:v>-1.45721435546875</c:v>
                </c:pt>
                <c:pt idx="1126">
                  <c:v>-1.52069091796875</c:v>
                </c:pt>
                <c:pt idx="1127">
                  <c:v>-1.6064453125</c:v>
                </c:pt>
                <c:pt idx="1128">
                  <c:v>-1.6882324218749998</c:v>
                </c:pt>
                <c:pt idx="1129">
                  <c:v>-1.7694091796875</c:v>
                </c:pt>
                <c:pt idx="1130">
                  <c:v>-1.829833984375</c:v>
                </c:pt>
                <c:pt idx="1131">
                  <c:v>-1.8591308593749998</c:v>
                </c:pt>
                <c:pt idx="1132">
                  <c:v>-1.8756103515624998</c:v>
                </c:pt>
                <c:pt idx="1133">
                  <c:v>-1.878662109375</c:v>
                </c:pt>
                <c:pt idx="1134">
                  <c:v>-1.8719482421875</c:v>
                </c:pt>
                <c:pt idx="1135">
                  <c:v>-1.8612670898437498</c:v>
                </c:pt>
                <c:pt idx="1136">
                  <c:v>-1.8377685546874998</c:v>
                </c:pt>
                <c:pt idx="1137">
                  <c:v>-1.8453979492187498</c:v>
                </c:pt>
                <c:pt idx="1138">
                  <c:v>-1.87744140625</c:v>
                </c:pt>
                <c:pt idx="1139">
                  <c:v>-1.9284057617187498</c:v>
                </c:pt>
                <c:pt idx="1140">
                  <c:v>-1.9885253906249998</c:v>
                </c:pt>
                <c:pt idx="1141">
                  <c:v>-2.06085205078125</c:v>
                </c:pt>
                <c:pt idx="1142">
                  <c:v>-2.15728759765625</c:v>
                </c:pt>
                <c:pt idx="1143">
                  <c:v>-2.24609375</c:v>
                </c:pt>
                <c:pt idx="1144">
                  <c:v>-2.32574462890625</c:v>
                </c:pt>
                <c:pt idx="1145">
                  <c:v>-2.38616943359375</c:v>
                </c:pt>
                <c:pt idx="1146">
                  <c:v>-2.40753173828125</c:v>
                </c:pt>
                <c:pt idx="1147">
                  <c:v>-2.415771484375</c:v>
                </c:pt>
                <c:pt idx="1148">
                  <c:v>-2.4203491210937496</c:v>
                </c:pt>
                <c:pt idx="1149">
                  <c:v>-2.406005859375</c:v>
                </c:pt>
                <c:pt idx="1150">
                  <c:v>-2.3895263671875</c:v>
                </c:pt>
                <c:pt idx="1151">
                  <c:v>-2.3797607421875</c:v>
                </c:pt>
                <c:pt idx="1152">
                  <c:v>-2.38800048828125</c:v>
                </c:pt>
                <c:pt idx="1153">
                  <c:v>-2.43072509765625</c:v>
                </c:pt>
                <c:pt idx="1154">
                  <c:v>-2.4893188476562496</c:v>
                </c:pt>
                <c:pt idx="1155">
                  <c:v>-2.5537109374999996</c:v>
                </c:pt>
                <c:pt idx="1156">
                  <c:v>-2.63641357421875</c:v>
                </c:pt>
                <c:pt idx="1157">
                  <c:v>-2.7197265624999996</c:v>
                </c:pt>
                <c:pt idx="1158">
                  <c:v>-2.8060913085937496</c:v>
                </c:pt>
                <c:pt idx="1159">
                  <c:v>-2.87750244140625</c:v>
                </c:pt>
                <c:pt idx="1160">
                  <c:v>-2.92144775390625</c:v>
                </c:pt>
                <c:pt idx="1161">
                  <c:v>-2.94677734375</c:v>
                </c:pt>
                <c:pt idx="1162">
                  <c:v>-2.94525146484375</c:v>
                </c:pt>
                <c:pt idx="1163">
                  <c:v>-2.950439453125</c:v>
                </c:pt>
                <c:pt idx="1164">
                  <c:v>-2.93304443359375</c:v>
                </c:pt>
                <c:pt idx="1165">
                  <c:v>-2.9141235351562496</c:v>
                </c:pt>
                <c:pt idx="1166">
                  <c:v>-2.9095458984375</c:v>
                </c:pt>
                <c:pt idx="1167">
                  <c:v>-2.92694091796875</c:v>
                </c:pt>
                <c:pt idx="1168">
                  <c:v>-2.9733276367187496</c:v>
                </c:pt>
                <c:pt idx="1169">
                  <c:v>-3.03497314453125</c:v>
                </c:pt>
                <c:pt idx="1170">
                  <c:v>-3.1005859375</c:v>
                </c:pt>
                <c:pt idx="1171">
                  <c:v>-3.1890869140625</c:v>
                </c:pt>
                <c:pt idx="1172">
                  <c:v>-3.2702636718749996</c:v>
                </c:pt>
                <c:pt idx="1173">
                  <c:v>-3.34930419921875</c:v>
                </c:pt>
                <c:pt idx="1174">
                  <c:v>-3.4155273437499996</c:v>
                </c:pt>
                <c:pt idx="1175">
                  <c:v>-3.4460449218749996</c:v>
                </c:pt>
                <c:pt idx="1176">
                  <c:v>-3.4548950195312496</c:v>
                </c:pt>
                <c:pt idx="1177">
                  <c:v>-3.4637451171874996</c:v>
                </c:pt>
                <c:pt idx="1178">
                  <c:v>-3.4463500976562496</c:v>
                </c:pt>
                <c:pt idx="1179">
                  <c:v>-3.4271240234375</c:v>
                </c:pt>
                <c:pt idx="1180">
                  <c:v>-3.4075927734375</c:v>
                </c:pt>
                <c:pt idx="1181">
                  <c:v>-3.41217041015625</c:v>
                </c:pt>
                <c:pt idx="1182">
                  <c:v>-3.4332275390624996</c:v>
                </c:pt>
                <c:pt idx="1183">
                  <c:v>-3.4790039062499996</c:v>
                </c:pt>
                <c:pt idx="1184">
                  <c:v>-3.53607177734375</c:v>
                </c:pt>
                <c:pt idx="1185">
                  <c:v>-3.6035156249999996</c:v>
                </c:pt>
                <c:pt idx="1186">
                  <c:v>-3.68408203125</c:v>
                </c:pt>
                <c:pt idx="1187">
                  <c:v>-3.76251220703125</c:v>
                </c:pt>
                <c:pt idx="1188">
                  <c:v>-3.8369750976562496</c:v>
                </c:pt>
                <c:pt idx="1189">
                  <c:v>-3.8854980468749996</c:v>
                </c:pt>
                <c:pt idx="1190">
                  <c:v>-3.902587890625</c:v>
                </c:pt>
                <c:pt idx="1191">
                  <c:v>-3.9083862304687496</c:v>
                </c:pt>
                <c:pt idx="1192">
                  <c:v>-3.9059448242187496</c:v>
                </c:pt>
                <c:pt idx="1193">
                  <c:v>-3.878173828125</c:v>
                </c:pt>
                <c:pt idx="1194">
                  <c:v>-3.8497924804687496</c:v>
                </c:pt>
                <c:pt idx="1195">
                  <c:v>-3.82568359375</c:v>
                </c:pt>
                <c:pt idx="1196">
                  <c:v>-3.8259887695312496</c:v>
                </c:pt>
                <c:pt idx="1197">
                  <c:v>-3.8507080078124996</c:v>
                </c:pt>
                <c:pt idx="1198">
                  <c:v>-3.8995361328125</c:v>
                </c:pt>
                <c:pt idx="1199">
                  <c:v>-3.95355224609375</c:v>
                </c:pt>
                <c:pt idx="1200">
                  <c:v>-4.01519775390625</c:v>
                </c:pt>
                <c:pt idx="1201">
                  <c:v>-4.0945434570312491</c:v>
                </c:pt>
                <c:pt idx="1202">
                  <c:v>-4.1668701171875</c:v>
                </c:pt>
                <c:pt idx="1203">
                  <c:v>-4.22882080078125</c:v>
                </c:pt>
                <c:pt idx="1204">
                  <c:v>-4.2608642578125</c:v>
                </c:pt>
                <c:pt idx="1205">
                  <c:v>-4.28741455078125</c:v>
                </c:pt>
                <c:pt idx="1206">
                  <c:v>-4.26788330078125</c:v>
                </c:pt>
                <c:pt idx="1207">
                  <c:v>-4.25384521484375</c:v>
                </c:pt>
                <c:pt idx="1208">
                  <c:v>-4.2190551757812491</c:v>
                </c:pt>
                <c:pt idx="1209">
                  <c:v>-4.1802978515625</c:v>
                </c:pt>
                <c:pt idx="1210">
                  <c:v>-4.156494140625</c:v>
                </c:pt>
                <c:pt idx="1211">
                  <c:v>-4.16748046875</c:v>
                </c:pt>
                <c:pt idx="1212">
                  <c:v>-4.1864013671875</c:v>
                </c:pt>
                <c:pt idx="1213">
                  <c:v>-4.2254638671875</c:v>
                </c:pt>
                <c:pt idx="1214">
                  <c:v>-4.27642822265625</c:v>
                </c:pt>
                <c:pt idx="1215">
                  <c:v>-4.35089111328125</c:v>
                </c:pt>
                <c:pt idx="1216">
                  <c:v>-4.42291259765625</c:v>
                </c:pt>
                <c:pt idx="1217">
                  <c:v>-4.48455810546875</c:v>
                </c:pt>
                <c:pt idx="1218">
                  <c:v>-4.5315551757812491</c:v>
                </c:pt>
                <c:pt idx="1219">
                  <c:v>-4.5434570312499991</c:v>
                </c:pt>
                <c:pt idx="1220">
                  <c:v>-4.54010009765625</c:v>
                </c:pt>
                <c:pt idx="1221">
                  <c:v>-4.53033447265625</c:v>
                </c:pt>
                <c:pt idx="1222">
                  <c:v>-4.50164794921875</c:v>
                </c:pt>
                <c:pt idx="1223">
                  <c:v>-4.4677734375</c:v>
                </c:pt>
                <c:pt idx="1224">
                  <c:v>-4.42535400390625</c:v>
                </c:pt>
                <c:pt idx="1225">
                  <c:v>-4.3994140624999991</c:v>
                </c:pt>
                <c:pt idx="1226">
                  <c:v>-4.403076171875</c:v>
                </c:pt>
                <c:pt idx="1227">
                  <c:v>-4.4332885742187491</c:v>
                </c:pt>
                <c:pt idx="1228">
                  <c:v>-4.4714355468749991</c:v>
                </c:pt>
                <c:pt idx="1229">
                  <c:v>-4.51934814453125</c:v>
                </c:pt>
                <c:pt idx="1230">
                  <c:v>-4.57916259765625</c:v>
                </c:pt>
                <c:pt idx="1231">
                  <c:v>-4.65240478515625</c:v>
                </c:pt>
                <c:pt idx="1232">
                  <c:v>-4.696044921875</c:v>
                </c:pt>
                <c:pt idx="1233">
                  <c:v>-4.735107421875</c:v>
                </c:pt>
                <c:pt idx="1234">
                  <c:v>-4.73602294921875</c:v>
                </c:pt>
                <c:pt idx="1235">
                  <c:v>-4.72015380859375</c:v>
                </c:pt>
                <c:pt idx="1236">
                  <c:v>-4.705810546875</c:v>
                </c:pt>
                <c:pt idx="1237">
                  <c:v>-4.66522216796875</c:v>
                </c:pt>
                <c:pt idx="1238">
                  <c:v>-4.61334228515625</c:v>
                </c:pt>
                <c:pt idx="1239">
                  <c:v>-4.57763671875</c:v>
                </c:pt>
                <c:pt idx="1240">
                  <c:v>-4.5574951171875</c:v>
                </c:pt>
                <c:pt idx="1241">
                  <c:v>-4.5620727539062491</c:v>
                </c:pt>
                <c:pt idx="1242">
                  <c:v>-4.58251953125</c:v>
                </c:pt>
                <c:pt idx="1243">
                  <c:v>-4.62432861328125</c:v>
                </c:pt>
                <c:pt idx="1244">
                  <c:v>-4.67315673828125</c:v>
                </c:pt>
                <c:pt idx="1245">
                  <c:v>-4.73541259765625</c:v>
                </c:pt>
                <c:pt idx="1246">
                  <c:v>-4.7949218749999991</c:v>
                </c:pt>
                <c:pt idx="1247">
                  <c:v>-4.8397827148437491</c:v>
                </c:pt>
                <c:pt idx="1248">
                  <c:v>-4.8590087890625</c:v>
                </c:pt>
                <c:pt idx="1249">
                  <c:v>-4.84619140625</c:v>
                </c:pt>
                <c:pt idx="1250">
                  <c:v>-4.81842041015625</c:v>
                </c:pt>
                <c:pt idx="1251">
                  <c:v>-4.7979736328125</c:v>
                </c:pt>
                <c:pt idx="1252">
                  <c:v>-4.74822998046875</c:v>
                </c:pt>
                <c:pt idx="1253">
                  <c:v>-4.69085693359375</c:v>
                </c:pt>
                <c:pt idx="1254">
                  <c:v>-4.649658203125</c:v>
                </c:pt>
                <c:pt idx="1255">
                  <c:v>-4.6343994140625</c:v>
                </c:pt>
                <c:pt idx="1256">
                  <c:v>-4.6435546875</c:v>
                </c:pt>
                <c:pt idx="1257">
                  <c:v>-4.67498779296875</c:v>
                </c:pt>
                <c:pt idx="1258">
                  <c:v>-4.70611572265625</c:v>
                </c:pt>
                <c:pt idx="1259">
                  <c:v>-4.75830078125</c:v>
                </c:pt>
                <c:pt idx="1260">
                  <c:v>-4.81201171875</c:v>
                </c:pt>
                <c:pt idx="1261">
                  <c:v>-4.86480712890625</c:v>
                </c:pt>
                <c:pt idx="1262">
                  <c:v>-4.8974609374999991</c:v>
                </c:pt>
                <c:pt idx="1263">
                  <c:v>-4.8992919921875</c:v>
                </c:pt>
                <c:pt idx="1264">
                  <c:v>-4.8797607421875</c:v>
                </c:pt>
                <c:pt idx="1265">
                  <c:v>-4.8602294921874991</c:v>
                </c:pt>
                <c:pt idx="1266">
                  <c:v>-4.8168945312499991</c:v>
                </c:pt>
                <c:pt idx="1267">
                  <c:v>-4.76593017578125</c:v>
                </c:pt>
                <c:pt idx="1268">
                  <c:v>-4.710693359375</c:v>
                </c:pt>
                <c:pt idx="1269">
                  <c:v>-4.6755981445312491</c:v>
                </c:pt>
                <c:pt idx="1270">
                  <c:v>-4.66888427734375</c:v>
                </c:pt>
                <c:pt idx="1271">
                  <c:v>-4.6813964843749991</c:v>
                </c:pt>
                <c:pt idx="1272">
                  <c:v>-4.7109985351562491</c:v>
                </c:pt>
                <c:pt idx="1273">
                  <c:v>-4.74365234375</c:v>
                </c:pt>
                <c:pt idx="1274">
                  <c:v>-4.793701171875</c:v>
                </c:pt>
                <c:pt idx="1275">
                  <c:v>-4.84161376953125</c:v>
                </c:pt>
                <c:pt idx="1276">
                  <c:v>-4.8883056640625</c:v>
                </c:pt>
                <c:pt idx="1277">
                  <c:v>-4.91302490234375</c:v>
                </c:pt>
                <c:pt idx="1278">
                  <c:v>-4.9005126953125</c:v>
                </c:pt>
                <c:pt idx="1279">
                  <c:v>-4.8748779296875</c:v>
                </c:pt>
                <c:pt idx="1280">
                  <c:v>-4.8440551757812491</c:v>
                </c:pt>
                <c:pt idx="1281">
                  <c:v>-4.79705810546875</c:v>
                </c:pt>
                <c:pt idx="1282">
                  <c:v>-4.739990234375</c:v>
                </c:pt>
                <c:pt idx="1283">
                  <c:v>-4.6942138671874991</c:v>
                </c:pt>
                <c:pt idx="1284">
                  <c:v>-4.65728759765625</c:v>
                </c:pt>
                <c:pt idx="1285">
                  <c:v>-4.65118408203125</c:v>
                </c:pt>
                <c:pt idx="1286">
                  <c:v>-4.674072265625</c:v>
                </c:pt>
                <c:pt idx="1287">
                  <c:v>-4.69451904296875</c:v>
                </c:pt>
                <c:pt idx="1288">
                  <c:v>-4.7338867187499991</c:v>
                </c:pt>
                <c:pt idx="1289">
                  <c:v>-4.7839355468749991</c:v>
                </c:pt>
                <c:pt idx="1290">
                  <c:v>-4.8370361328125</c:v>
                </c:pt>
                <c:pt idx="1291">
                  <c:v>-4.8678588867187491</c:v>
                </c:pt>
                <c:pt idx="1292">
                  <c:v>-4.87945556640625</c:v>
                </c:pt>
                <c:pt idx="1293">
                  <c:v>-4.859619140625</c:v>
                </c:pt>
                <c:pt idx="1294">
                  <c:v>-4.83245849609375</c:v>
                </c:pt>
                <c:pt idx="1295">
                  <c:v>-4.796142578125</c:v>
                </c:pt>
                <c:pt idx="1296">
                  <c:v>-4.7430419921875</c:v>
                </c:pt>
                <c:pt idx="1297">
                  <c:v>-4.68017578125</c:v>
                </c:pt>
                <c:pt idx="1298">
                  <c:v>-4.63531494140625</c:v>
                </c:pt>
                <c:pt idx="1299">
                  <c:v>-4.60540771484375</c:v>
                </c:pt>
                <c:pt idx="1300">
                  <c:v>-4.61578369140625</c:v>
                </c:pt>
                <c:pt idx="1301">
                  <c:v>-4.63104248046875</c:v>
                </c:pt>
                <c:pt idx="1302">
                  <c:v>-4.6563720703125</c:v>
                </c:pt>
                <c:pt idx="1303">
                  <c:v>-4.7000122070312491</c:v>
                </c:pt>
                <c:pt idx="1304">
                  <c:v>-4.74853515625</c:v>
                </c:pt>
                <c:pt idx="1305">
                  <c:v>-4.79278564453125</c:v>
                </c:pt>
                <c:pt idx="1306">
                  <c:v>-4.82513427734375</c:v>
                </c:pt>
                <c:pt idx="1307">
                  <c:v>-4.81842041015625</c:v>
                </c:pt>
                <c:pt idx="1308">
                  <c:v>-4.7967529296875</c:v>
                </c:pt>
                <c:pt idx="1309">
                  <c:v>-4.76898193359375</c:v>
                </c:pt>
                <c:pt idx="1310">
                  <c:v>-4.72076416015625</c:v>
                </c:pt>
                <c:pt idx="1311">
                  <c:v>-4.6630859375</c:v>
                </c:pt>
                <c:pt idx="1312">
                  <c:v>-4.60205078125</c:v>
                </c:pt>
                <c:pt idx="1313">
                  <c:v>-4.561767578125</c:v>
                </c:pt>
                <c:pt idx="1314">
                  <c:v>-4.5404052734375</c:v>
                </c:pt>
                <c:pt idx="1315">
                  <c:v>-4.5468139648437491</c:v>
                </c:pt>
                <c:pt idx="1316">
                  <c:v>-4.57611083984375</c:v>
                </c:pt>
                <c:pt idx="1317">
                  <c:v>-4.59716796875</c:v>
                </c:pt>
                <c:pt idx="1318">
                  <c:v>-4.63775634765625</c:v>
                </c:pt>
                <c:pt idx="1319">
                  <c:v>-4.696044921875</c:v>
                </c:pt>
                <c:pt idx="1320">
                  <c:v>-4.7280883789062491</c:v>
                </c:pt>
                <c:pt idx="1321">
                  <c:v>-4.7528076171875</c:v>
                </c:pt>
                <c:pt idx="1322">
                  <c:v>-4.747314453125</c:v>
                </c:pt>
                <c:pt idx="1323">
                  <c:v>-4.7161865234374991</c:v>
                </c:pt>
                <c:pt idx="1324">
                  <c:v>-4.6847534179687491</c:v>
                </c:pt>
                <c:pt idx="1325">
                  <c:v>-4.6270751953125</c:v>
                </c:pt>
                <c:pt idx="1326">
                  <c:v>-4.5730590820312491</c:v>
                </c:pt>
                <c:pt idx="1327">
                  <c:v>-4.5208740234375</c:v>
                </c:pt>
                <c:pt idx="1328">
                  <c:v>-4.4732666015625</c:v>
                </c:pt>
                <c:pt idx="1329">
                  <c:v>-4.46502685546875</c:v>
                </c:pt>
                <c:pt idx="1330">
                  <c:v>-4.4815063476562491</c:v>
                </c:pt>
                <c:pt idx="1331">
                  <c:v>-4.50042724609375</c:v>
                </c:pt>
                <c:pt idx="1332">
                  <c:v>-4.53948974609375</c:v>
                </c:pt>
                <c:pt idx="1333">
                  <c:v>-4.5770263671875</c:v>
                </c:pt>
                <c:pt idx="1334">
                  <c:v>-4.6234130859375</c:v>
                </c:pt>
                <c:pt idx="1335">
                  <c:v>-4.66064453125</c:v>
                </c:pt>
                <c:pt idx="1336">
                  <c:v>-4.6704101562499991</c:v>
                </c:pt>
                <c:pt idx="1337">
                  <c:v>-4.658203125</c:v>
                </c:pt>
                <c:pt idx="1338">
                  <c:v>-4.6255493164062491</c:v>
                </c:pt>
                <c:pt idx="1339">
                  <c:v>-4.59381103515625</c:v>
                </c:pt>
                <c:pt idx="1340">
                  <c:v>-4.5382690429687491</c:v>
                </c:pt>
                <c:pt idx="1341">
                  <c:v>-4.47509765625</c:v>
                </c:pt>
                <c:pt idx="1342">
                  <c:v>-4.42352294921875</c:v>
                </c:pt>
                <c:pt idx="1343">
                  <c:v>-4.3917846679687491</c:v>
                </c:pt>
                <c:pt idx="1344">
                  <c:v>-4.38232421875</c:v>
                </c:pt>
                <c:pt idx="1345">
                  <c:v>-4.404296875</c:v>
                </c:pt>
                <c:pt idx="1346">
                  <c:v>-4.42596435546875</c:v>
                </c:pt>
                <c:pt idx="1347">
                  <c:v>-4.4604492187499991</c:v>
                </c:pt>
                <c:pt idx="1348">
                  <c:v>-4.51141357421875</c:v>
                </c:pt>
                <c:pt idx="1349">
                  <c:v>-4.5599365234375</c:v>
                </c:pt>
                <c:pt idx="1350">
                  <c:v>-4.58984375</c:v>
                </c:pt>
                <c:pt idx="1351">
                  <c:v>-4.5959472656249991</c:v>
                </c:pt>
                <c:pt idx="1352">
                  <c:v>-4.5745849609375</c:v>
                </c:pt>
                <c:pt idx="1353">
                  <c:v>-4.541015625</c:v>
                </c:pt>
                <c:pt idx="1354">
                  <c:v>-4.4989013671875</c:v>
                </c:pt>
                <c:pt idx="1355">
                  <c:v>-4.4390869140625</c:v>
                </c:pt>
                <c:pt idx="1356">
                  <c:v>-4.3807983398437491</c:v>
                </c:pt>
                <c:pt idx="1357">
                  <c:v>-4.3389892578125</c:v>
                </c:pt>
                <c:pt idx="1358">
                  <c:v>-4.31243896484375</c:v>
                </c:pt>
                <c:pt idx="1359">
                  <c:v>-4.315185546875</c:v>
                </c:pt>
                <c:pt idx="1360">
                  <c:v>-4.3383789062499991</c:v>
                </c:pt>
                <c:pt idx="1361">
                  <c:v>-4.3609619140625</c:v>
                </c:pt>
                <c:pt idx="1362">
                  <c:v>-4.40673828125</c:v>
                </c:pt>
                <c:pt idx="1363">
                  <c:v>-4.45892333984375</c:v>
                </c:pt>
                <c:pt idx="1364">
                  <c:v>-4.50164794921875</c:v>
                </c:pt>
                <c:pt idx="1365">
                  <c:v>-4.52239990234375</c:v>
                </c:pt>
                <c:pt idx="1366">
                  <c:v>-4.51904296875</c:v>
                </c:pt>
                <c:pt idx="1367">
                  <c:v>-4.4940185546875</c:v>
                </c:pt>
                <c:pt idx="1368">
                  <c:v>-4.4647216796875</c:v>
                </c:pt>
                <c:pt idx="1369">
                  <c:v>-4.41650390625</c:v>
                </c:pt>
                <c:pt idx="1370">
                  <c:v>-4.3569946289062491</c:v>
                </c:pt>
                <c:pt idx="1371">
                  <c:v>-4.3017578125</c:v>
                </c:pt>
                <c:pt idx="1372">
                  <c:v>-4.2572021484374991</c:v>
                </c:pt>
                <c:pt idx="1373">
                  <c:v>-4.24468994140625</c:v>
                </c:pt>
                <c:pt idx="1374">
                  <c:v>-4.25079345703125</c:v>
                </c:pt>
                <c:pt idx="1375">
                  <c:v>-4.28466796875</c:v>
                </c:pt>
                <c:pt idx="1376">
                  <c:v>-4.31610107421875</c:v>
                </c:pt>
                <c:pt idx="1377">
                  <c:v>-4.359130859375</c:v>
                </c:pt>
                <c:pt idx="1378">
                  <c:v>-4.41070556640625</c:v>
                </c:pt>
                <c:pt idx="1379">
                  <c:v>-4.44671630859375</c:v>
                </c:pt>
                <c:pt idx="1380">
                  <c:v>-4.4683837890625</c:v>
                </c:pt>
                <c:pt idx="1381">
                  <c:v>-4.45404052734375</c:v>
                </c:pt>
                <c:pt idx="1382">
                  <c:v>-4.4232177734375</c:v>
                </c:pt>
                <c:pt idx="1383">
                  <c:v>-4.38934326171875</c:v>
                </c:pt>
                <c:pt idx="1384">
                  <c:v>-4.3426513671874991</c:v>
                </c:pt>
                <c:pt idx="1385">
                  <c:v>-4.28497314453125</c:v>
                </c:pt>
                <c:pt idx="1386">
                  <c:v>-4.227294921875</c:v>
                </c:pt>
                <c:pt idx="1387">
                  <c:v>-4.1928100585937491</c:v>
                </c:pt>
                <c:pt idx="1388">
                  <c:v>-4.18548583984375</c:v>
                </c:pt>
                <c:pt idx="1389">
                  <c:v>-4.20654296875</c:v>
                </c:pt>
                <c:pt idx="1390">
                  <c:v>-4.22943115234375</c:v>
                </c:pt>
                <c:pt idx="1391">
                  <c:v>-4.2663574218749991</c:v>
                </c:pt>
                <c:pt idx="1392">
                  <c:v>-4.31854248046875</c:v>
                </c:pt>
                <c:pt idx="1393">
                  <c:v>-4.36920166015625</c:v>
                </c:pt>
                <c:pt idx="1394">
                  <c:v>-4.39910888671875</c:v>
                </c:pt>
                <c:pt idx="1395">
                  <c:v>-4.40948486328125</c:v>
                </c:pt>
                <c:pt idx="1396">
                  <c:v>-4.4012451171875</c:v>
                </c:pt>
                <c:pt idx="1397">
                  <c:v>-4.36004638671875</c:v>
                </c:pt>
                <c:pt idx="1398">
                  <c:v>-4.32861328125</c:v>
                </c:pt>
                <c:pt idx="1399">
                  <c:v>-4.27764892578125</c:v>
                </c:pt>
                <c:pt idx="1400">
                  <c:v>-4.2147827148437491</c:v>
                </c:pt>
                <c:pt idx="1401">
                  <c:v>-4.1729736328125</c:v>
                </c:pt>
                <c:pt idx="1402">
                  <c:v>-4.14154052734375</c:v>
                </c:pt>
                <c:pt idx="1403">
                  <c:v>-4.1436767578124991</c:v>
                </c:pt>
                <c:pt idx="1404">
                  <c:v>-4.1717529296875</c:v>
                </c:pt>
                <c:pt idx="1405">
                  <c:v>-4.19464111328125</c:v>
                </c:pt>
                <c:pt idx="1406">
                  <c:v>-4.2453002929687491</c:v>
                </c:pt>
                <c:pt idx="1407">
                  <c:v>-4.2919921875</c:v>
                </c:pt>
                <c:pt idx="1408">
                  <c:v>-4.3417358398437491</c:v>
                </c:pt>
                <c:pt idx="1409">
                  <c:v>-4.3740844726562491</c:v>
                </c:pt>
                <c:pt idx="1410">
                  <c:v>-4.37530517578125</c:v>
                </c:pt>
                <c:pt idx="1411">
                  <c:v>-4.3487548828125</c:v>
                </c:pt>
                <c:pt idx="1412">
                  <c:v>-4.31793212890625</c:v>
                </c:pt>
                <c:pt idx="1413">
                  <c:v>-4.2739868164062491</c:v>
                </c:pt>
                <c:pt idx="1414">
                  <c:v>-4.2218017578125</c:v>
                </c:pt>
                <c:pt idx="1415">
                  <c:v>-4.16595458984375</c:v>
                </c:pt>
                <c:pt idx="1416">
                  <c:v>-4.1229248046875</c:v>
                </c:pt>
                <c:pt idx="1417">
                  <c:v>-4.0972900390625</c:v>
                </c:pt>
                <c:pt idx="1418">
                  <c:v>-4.1168212890625</c:v>
                </c:pt>
                <c:pt idx="1419">
                  <c:v>-4.1424560546875</c:v>
                </c:pt>
                <c:pt idx="1420">
                  <c:v>-4.16259765625</c:v>
                </c:pt>
                <c:pt idx="1421">
                  <c:v>-4.22088623046875</c:v>
                </c:pt>
                <c:pt idx="1422">
                  <c:v>-4.26605224609375</c:v>
                </c:pt>
                <c:pt idx="1423">
                  <c:v>-4.30633544921875</c:v>
                </c:pt>
                <c:pt idx="1424">
                  <c:v>-4.32769775390625</c:v>
                </c:pt>
                <c:pt idx="1425">
                  <c:v>-4.32220458984375</c:v>
                </c:pt>
                <c:pt idx="1426">
                  <c:v>-4.30023193359375</c:v>
                </c:pt>
                <c:pt idx="1427">
                  <c:v>-4.26513671875</c:v>
                </c:pt>
                <c:pt idx="1428">
                  <c:v>-4.2193603515625</c:v>
                </c:pt>
                <c:pt idx="1429">
                  <c:v>-4.16290283203125</c:v>
                </c:pt>
                <c:pt idx="1430">
                  <c:v>-4.10858154296875</c:v>
                </c:pt>
                <c:pt idx="1431">
                  <c:v>-4.06951904296875</c:v>
                </c:pt>
                <c:pt idx="1432">
                  <c:v>-4.06005859375</c:v>
                </c:pt>
                <c:pt idx="1433">
                  <c:v>-4.07958984375</c:v>
                </c:pt>
                <c:pt idx="1434">
                  <c:v>-4.0972900390625</c:v>
                </c:pt>
                <c:pt idx="1435">
                  <c:v>-4.13299560546875</c:v>
                </c:pt>
                <c:pt idx="1436">
                  <c:v>-4.1827392578125</c:v>
                </c:pt>
                <c:pt idx="1437">
                  <c:v>-4.23309326171875</c:v>
                </c:pt>
                <c:pt idx="1438">
                  <c:v>-4.26910400390625</c:v>
                </c:pt>
                <c:pt idx="1439">
                  <c:v>-4.28985595703125</c:v>
                </c:pt>
                <c:pt idx="1440">
                  <c:v>-4.27459716796875</c:v>
                </c:pt>
                <c:pt idx="1441">
                  <c:v>-4.2401123046874991</c:v>
                </c:pt>
                <c:pt idx="1442">
                  <c:v>-4.2080688476562491</c:v>
                </c:pt>
                <c:pt idx="1443">
                  <c:v>-4.1513061523437491</c:v>
                </c:pt>
                <c:pt idx="1444">
                  <c:v>-4.1012573242187491</c:v>
                </c:pt>
                <c:pt idx="1445">
                  <c:v>-4.0496826171874991</c:v>
                </c:pt>
                <c:pt idx="1446">
                  <c:v>-4.0155029296875</c:v>
                </c:pt>
                <c:pt idx="1447">
                  <c:v>-4.01031494140625</c:v>
                </c:pt>
                <c:pt idx="1448">
                  <c:v>-4.03564453125</c:v>
                </c:pt>
                <c:pt idx="1449">
                  <c:v>-4.0573120117187491</c:v>
                </c:pt>
                <c:pt idx="1450">
                  <c:v>-4.1012573242187491</c:v>
                </c:pt>
                <c:pt idx="1451">
                  <c:v>-4.1497802734375</c:v>
                </c:pt>
                <c:pt idx="1452">
                  <c:v>-4.1995239257812491</c:v>
                </c:pt>
                <c:pt idx="1453">
                  <c:v>-4.2315673828125</c:v>
                </c:pt>
                <c:pt idx="1454">
                  <c:v>-4.2376708984374991</c:v>
                </c:pt>
                <c:pt idx="1455">
                  <c:v>-4.219970703125</c:v>
                </c:pt>
                <c:pt idx="1456">
                  <c:v>-4.1818237304687491</c:v>
                </c:pt>
                <c:pt idx="1457">
                  <c:v>-4.1479492187499991</c:v>
                </c:pt>
                <c:pt idx="1458">
                  <c:v>-4.09332275390625</c:v>
                </c:pt>
                <c:pt idx="1459">
                  <c:v>-4.03564453125</c:v>
                </c:pt>
                <c:pt idx="1460">
                  <c:v>-3.9923095703124996</c:v>
                </c:pt>
                <c:pt idx="1461">
                  <c:v>-3.9770507812499996</c:v>
                </c:pt>
                <c:pt idx="1462">
                  <c:v>-3.97796630859375</c:v>
                </c:pt>
                <c:pt idx="1463">
                  <c:v>-4.0106201171874991</c:v>
                </c:pt>
                <c:pt idx="1464">
                  <c:v>-4.0310668945312491</c:v>
                </c:pt>
                <c:pt idx="1465">
                  <c:v>-4.0792846679687491</c:v>
                </c:pt>
                <c:pt idx="1466">
                  <c:v>-4.1351318359374991</c:v>
                </c:pt>
                <c:pt idx="1467">
                  <c:v>-4.17510986328125</c:v>
                </c:pt>
                <c:pt idx="1468">
                  <c:v>-4.2047119140625</c:v>
                </c:pt>
                <c:pt idx="1469">
                  <c:v>-4.20166015625</c:v>
                </c:pt>
                <c:pt idx="1470">
                  <c:v>-4.18060302734375</c:v>
                </c:pt>
                <c:pt idx="1471">
                  <c:v>-4.15313720703125</c:v>
                </c:pt>
                <c:pt idx="1472">
                  <c:v>-4.10003662109375</c:v>
                </c:pt>
                <c:pt idx="1473">
                  <c:v>-4.04693603515625</c:v>
                </c:pt>
                <c:pt idx="1474">
                  <c:v>-3.99688720703125</c:v>
                </c:pt>
                <c:pt idx="1475">
                  <c:v>-3.961181640625</c:v>
                </c:pt>
                <c:pt idx="1476">
                  <c:v>-3.9538574218749996</c:v>
                </c:pt>
                <c:pt idx="1477">
                  <c:v>-3.9633178710937496</c:v>
                </c:pt>
                <c:pt idx="1478">
                  <c:v>-3.9935302734375</c:v>
                </c:pt>
                <c:pt idx="1479">
                  <c:v>-4.03717041015625</c:v>
                </c:pt>
                <c:pt idx="1480">
                  <c:v>-4.08203125</c:v>
                </c:pt>
                <c:pt idx="1481">
                  <c:v>-4.1308593749999991</c:v>
                </c:pt>
                <c:pt idx="1482">
                  <c:v>-4.17572021484375</c:v>
                </c:pt>
                <c:pt idx="1483">
                  <c:v>-4.2022705078125</c:v>
                </c:pt>
                <c:pt idx="1484">
                  <c:v>-4.1918945312499991</c:v>
                </c:pt>
                <c:pt idx="1485">
                  <c:v>-4.1705322265625</c:v>
                </c:pt>
                <c:pt idx="1486">
                  <c:v>-4.13665771484375</c:v>
                </c:pt>
                <c:pt idx="1487">
                  <c:v>-4.0972900390625</c:v>
                </c:pt>
                <c:pt idx="1488">
                  <c:v>-4.0374755859375</c:v>
                </c:pt>
                <c:pt idx="1489">
                  <c:v>-3.99078369140625</c:v>
                </c:pt>
                <c:pt idx="1490">
                  <c:v>-3.963623046875</c:v>
                </c:pt>
                <c:pt idx="1491">
                  <c:v>-3.9593505859375</c:v>
                </c:pt>
                <c:pt idx="1492">
                  <c:v>-3.98590087890625</c:v>
                </c:pt>
                <c:pt idx="1493">
                  <c:v>-4.01702880859375</c:v>
                </c:pt>
                <c:pt idx="1494">
                  <c:v>-4.0618896484375</c:v>
                </c:pt>
                <c:pt idx="1495">
                  <c:v>-4.1156005859375</c:v>
                </c:pt>
                <c:pt idx="1496">
                  <c:v>-4.17205810546875</c:v>
                </c:pt>
                <c:pt idx="1497">
                  <c:v>-4.210205078125</c:v>
                </c:pt>
                <c:pt idx="1498">
                  <c:v>-3.3773803710937496</c:v>
                </c:pt>
                <c:pt idx="1499">
                  <c:v>-3.05450439453125</c:v>
                </c:pt>
                <c:pt idx="1500">
                  <c:v>-2.830810546875</c:v>
                </c:pt>
                <c:pt idx="1501">
                  <c:v>-2.65045166015625</c:v>
                </c:pt>
                <c:pt idx="1502">
                  <c:v>-2.457275390625</c:v>
                </c:pt>
                <c:pt idx="1503">
                  <c:v>-2.28424072265625</c:v>
                </c:pt>
                <c:pt idx="1504">
                  <c:v>-2.14019775390625</c:v>
                </c:pt>
                <c:pt idx="1505">
                  <c:v>-2.0117187499999996</c:v>
                </c:pt>
                <c:pt idx="1506">
                  <c:v>-1.9232177734374998</c:v>
                </c:pt>
                <c:pt idx="1507">
                  <c:v>-1.86309814453125</c:v>
                </c:pt>
                <c:pt idx="1508">
                  <c:v>-1.81243896484375</c:v>
                </c:pt>
                <c:pt idx="1509">
                  <c:v>-1.7767333984374998</c:v>
                </c:pt>
                <c:pt idx="1510">
                  <c:v>-1.7584228515625</c:v>
                </c:pt>
                <c:pt idx="1511">
                  <c:v>-1.74072265625</c:v>
                </c:pt>
                <c:pt idx="1512">
                  <c:v>-1.7062377929687498</c:v>
                </c:pt>
                <c:pt idx="1513">
                  <c:v>-1.64794921875</c:v>
                </c:pt>
                <c:pt idx="1514">
                  <c:v>-1.5658569335937498</c:v>
                </c:pt>
                <c:pt idx="1515">
                  <c:v>-1.4837646484375</c:v>
                </c:pt>
                <c:pt idx="1516">
                  <c:v>-1.38092041015625</c:v>
                </c:pt>
                <c:pt idx="1517">
                  <c:v>-1.2741088867187498</c:v>
                </c:pt>
                <c:pt idx="1518">
                  <c:v>-1.16729736328125</c:v>
                </c:pt>
                <c:pt idx="1519">
                  <c:v>-1.07757568359375</c:v>
                </c:pt>
                <c:pt idx="1520">
                  <c:v>-1.02081298828125</c:v>
                </c:pt>
                <c:pt idx="1521">
                  <c:v>-0.98388671874999989</c:v>
                </c:pt>
                <c:pt idx="1522">
                  <c:v>-0.966796875</c:v>
                </c:pt>
                <c:pt idx="1523">
                  <c:v>-0.95458984374999989</c:v>
                </c:pt>
                <c:pt idx="1524">
                  <c:v>-0.96496582031249989</c:v>
                </c:pt>
                <c:pt idx="1525">
                  <c:v>-0.98571777343749989</c:v>
                </c:pt>
                <c:pt idx="1526">
                  <c:v>-0.98846435546874989</c:v>
                </c:pt>
                <c:pt idx="1527">
                  <c:v>-0.98236083984374989</c:v>
                </c:pt>
                <c:pt idx="1528">
                  <c:v>-0.93719482421874989</c:v>
                </c:pt>
                <c:pt idx="1529">
                  <c:v>-0.8770751953125</c:v>
                </c:pt>
                <c:pt idx="1530">
                  <c:v>-0.81817626953125</c:v>
                </c:pt>
                <c:pt idx="1531">
                  <c:v>-0.73333740234375</c:v>
                </c:pt>
                <c:pt idx="1532">
                  <c:v>-0.648193359375</c:v>
                </c:pt>
                <c:pt idx="1533">
                  <c:v>-0.56274414062499989</c:v>
                </c:pt>
                <c:pt idx="1534">
                  <c:v>-0.49652099609375</c:v>
                </c:pt>
                <c:pt idx="1535">
                  <c:v>-0.465087890625</c:v>
                </c:pt>
                <c:pt idx="1536">
                  <c:v>-0.45745849609375</c:v>
                </c:pt>
                <c:pt idx="1537">
                  <c:v>-0.45654296875</c:v>
                </c:pt>
                <c:pt idx="1538">
                  <c:v>-0.46661376953125</c:v>
                </c:pt>
                <c:pt idx="1539">
                  <c:v>-0.480133056640625</c:v>
                </c:pt>
                <c:pt idx="1540">
                  <c:v>-0.49935913085937494</c:v>
                </c:pt>
                <c:pt idx="1541">
                  <c:v>-0.5198974609375</c:v>
                </c:pt>
                <c:pt idx="1542">
                  <c:v>-0.51824951171875</c:v>
                </c:pt>
                <c:pt idx="1543">
                  <c:v>-0.49365234375</c:v>
                </c:pt>
                <c:pt idx="1544">
                  <c:v>-0.44598388671874994</c:v>
                </c:pt>
              </c:numCache>
            </c:numRef>
          </c:yVal>
          <c:smooth val="0"/>
          <c:extLst>
            <c:ext xmlns:c16="http://schemas.microsoft.com/office/drawing/2014/chart" uri="{C3380CC4-5D6E-409C-BE32-E72D297353CC}">
              <c16:uniqueId val="{00000002-2E74-4699-97DA-3AA063DF279E}"/>
            </c:ext>
          </c:extLst>
        </c:ser>
        <c:dLbls>
          <c:showLegendKey val="0"/>
          <c:showVal val="0"/>
          <c:showCatName val="0"/>
          <c:showSerName val="0"/>
          <c:showPercent val="0"/>
          <c:showBubbleSize val="0"/>
        </c:dLbls>
        <c:axId val="1432969808"/>
        <c:axId val="1688207456"/>
      </c:scatterChart>
      <c:valAx>
        <c:axId val="1432969808"/>
        <c:scaling>
          <c:orientation val="minMax"/>
          <c:max val="0.8"/>
        </c:scaling>
        <c:delete val="0"/>
        <c:axPos val="b"/>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IN" sz="1800" b="1" dirty="0">
                    <a:solidFill>
                      <a:schemeClr val="tx1"/>
                    </a:solidFill>
                    <a:latin typeface="Times New Roman" panose="02020603050405020304" pitchFamily="18" charset="0"/>
                    <a:cs typeface="Times New Roman" panose="02020603050405020304" pitchFamily="18" charset="0"/>
                  </a:rPr>
                  <a:t>V</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688207456"/>
        <c:crossesAt val="-10"/>
        <c:crossBetween val="midCat"/>
        <c:minorUnit val="5.000000000000001E-2"/>
      </c:valAx>
      <c:valAx>
        <c:axId val="1688207456"/>
        <c:scaling>
          <c:orientation val="minMax"/>
          <c:max val="6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IN" sz="1800" dirty="0">
                    <a:solidFill>
                      <a:schemeClr val="tx1"/>
                    </a:solidFill>
                    <a:latin typeface="Times New Roman" panose="02020603050405020304" pitchFamily="18" charset="0"/>
                    <a:cs typeface="Times New Roman" panose="02020603050405020304" pitchFamily="18" charset="0"/>
                  </a:rPr>
                  <a:t>I (µA)</a:t>
                </a:r>
              </a:p>
            </c:rich>
          </c:tx>
          <c:layout>
            <c:manualLayout>
              <c:xMode val="edge"/>
              <c:yMode val="edge"/>
              <c:x val="0"/>
              <c:y val="0.3239072713520831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32969808"/>
        <c:crosses val="autoZero"/>
        <c:crossBetween val="midCat"/>
        <c:minorUnit val="5"/>
      </c:valAx>
      <c:spPr>
        <a:noFill/>
        <a:ln w="19050">
          <a:solidFill>
            <a:schemeClr val="tx1"/>
          </a:solidFill>
        </a:ln>
        <a:effectLst/>
      </c:spPr>
    </c:plotArea>
    <c:legend>
      <c:legendPos val="r"/>
      <c:layout>
        <c:manualLayout>
          <c:xMode val="edge"/>
          <c:yMode val="edge"/>
          <c:x val="0.18309463467610845"/>
          <c:y val="0.11398912399446483"/>
          <c:w val="0.32059798775153103"/>
          <c:h val="0.266070647419072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60653160601398"/>
          <c:y val="2.7784371521480111E-2"/>
          <c:w val="0.83384913274573802"/>
          <c:h val="0.74881633612531262"/>
        </c:manualLayout>
      </c:layout>
      <c:scatterChart>
        <c:scatterStyle val="lineMarker"/>
        <c:varyColors val="0"/>
        <c:ser>
          <c:idx val="0"/>
          <c:order val="0"/>
          <c:tx>
            <c:strRef>
              <c:f>'[SPGE-PBS+ENZ.xlsx]Sheet1'!$K$1</c:f>
              <c:strCache>
                <c:ptCount val="1"/>
                <c:pt idx="0">
                  <c:v>SPGE+PBS+ENZ</c:v>
                </c:pt>
              </c:strCache>
            </c:strRef>
          </c:tx>
          <c:spPr>
            <a:ln w="25400" cap="rnd">
              <a:solidFill>
                <a:schemeClr val="accent5"/>
              </a:solidFill>
              <a:round/>
            </a:ln>
            <a:effectLst/>
          </c:spPr>
          <c:marker>
            <c:symbol val="none"/>
          </c:marker>
          <c:xVal>
            <c:numRef>
              <c:f>'[SPGE-PBS+ENZ.xlsx]Sheet1'!$A$2:$A$1546</c:f>
              <c:numCache>
                <c:formatCode>General</c:formatCode>
                <c:ptCount val="1545"/>
                <c:pt idx="0">
                  <c:v>1.068115234375E-3</c:v>
                </c:pt>
                <c:pt idx="1">
                  <c:v>2.13623046875E-3</c:v>
                </c:pt>
                <c:pt idx="2">
                  <c:v>3.204345703125E-3</c:v>
                </c:pt>
                <c:pt idx="3">
                  <c:v>4.2724609375E-3</c:v>
                </c:pt>
                <c:pt idx="4">
                  <c:v>5.340576171875E-3</c:v>
                </c:pt>
                <c:pt idx="5">
                  <c:v>6.40869140625E-3</c:v>
                </c:pt>
                <c:pt idx="6">
                  <c:v>7.476806640625E-3</c:v>
                </c:pt>
                <c:pt idx="7">
                  <c:v>8.544921875E-3</c:v>
                </c:pt>
                <c:pt idx="8">
                  <c:v>9.613037109375E-3</c:v>
                </c:pt>
                <c:pt idx="9">
                  <c:v>1.068115234375E-2</c:v>
                </c:pt>
                <c:pt idx="10">
                  <c:v>1.1749267578125E-2</c:v>
                </c:pt>
                <c:pt idx="11">
                  <c:v>1.28173828125E-2</c:v>
                </c:pt>
                <c:pt idx="12">
                  <c:v>1.3885498046875E-2</c:v>
                </c:pt>
                <c:pt idx="13">
                  <c:v>1.495361328125E-2</c:v>
                </c:pt>
                <c:pt idx="14">
                  <c:v>1.6021728515625E-2</c:v>
                </c:pt>
                <c:pt idx="15">
                  <c:v>1.708984375E-2</c:v>
                </c:pt>
                <c:pt idx="16">
                  <c:v>1.8157958984375E-2</c:v>
                </c:pt>
                <c:pt idx="17">
                  <c:v>1.922607421875E-2</c:v>
                </c:pt>
                <c:pt idx="18">
                  <c:v>2.0294189453125E-2</c:v>
                </c:pt>
                <c:pt idx="19">
                  <c:v>2.13623046875E-2</c:v>
                </c:pt>
                <c:pt idx="20">
                  <c:v>2.2430419921875E-2</c:v>
                </c:pt>
                <c:pt idx="21">
                  <c:v>2.349853515625E-2</c:v>
                </c:pt>
                <c:pt idx="22">
                  <c:v>2.4566650390625E-2</c:v>
                </c:pt>
                <c:pt idx="23">
                  <c:v>2.5634765625E-2</c:v>
                </c:pt>
                <c:pt idx="24">
                  <c:v>2.6702880859375E-2</c:v>
                </c:pt>
                <c:pt idx="25">
                  <c:v>2.777099609375E-2</c:v>
                </c:pt>
                <c:pt idx="26">
                  <c:v>2.8839111328125E-2</c:v>
                </c:pt>
                <c:pt idx="27">
                  <c:v>2.99072265625E-2</c:v>
                </c:pt>
                <c:pt idx="28">
                  <c:v>3.0975341796875E-2</c:v>
                </c:pt>
                <c:pt idx="29">
                  <c:v>3.204345703125E-2</c:v>
                </c:pt>
                <c:pt idx="30">
                  <c:v>3.3111572265625E-2</c:v>
                </c:pt>
                <c:pt idx="31">
                  <c:v>3.41796875E-2</c:v>
                </c:pt>
                <c:pt idx="32">
                  <c:v>3.5247802734375E-2</c:v>
                </c:pt>
                <c:pt idx="33">
                  <c:v>3.631591796875E-2</c:v>
                </c:pt>
                <c:pt idx="34">
                  <c:v>3.7384033203125E-2</c:v>
                </c:pt>
                <c:pt idx="35">
                  <c:v>3.84521484375E-2</c:v>
                </c:pt>
                <c:pt idx="36">
                  <c:v>3.9520263671875E-2</c:v>
                </c:pt>
                <c:pt idx="37">
                  <c:v>4.058837890625E-2</c:v>
                </c:pt>
                <c:pt idx="38">
                  <c:v>4.1656494140625E-2</c:v>
                </c:pt>
                <c:pt idx="39">
                  <c:v>4.2724609375E-2</c:v>
                </c:pt>
                <c:pt idx="40">
                  <c:v>4.3792724609375E-2</c:v>
                </c:pt>
                <c:pt idx="41">
                  <c:v>4.486083984375E-2</c:v>
                </c:pt>
                <c:pt idx="42">
                  <c:v>4.5928955078125E-2</c:v>
                </c:pt>
                <c:pt idx="43">
                  <c:v>4.69970703125E-2</c:v>
                </c:pt>
                <c:pt idx="44">
                  <c:v>4.8065185546875E-2</c:v>
                </c:pt>
                <c:pt idx="45">
                  <c:v>4.913330078125E-2</c:v>
                </c:pt>
                <c:pt idx="46">
                  <c:v>5.0201416015625E-2</c:v>
                </c:pt>
                <c:pt idx="47">
                  <c:v>5.126953125E-2</c:v>
                </c:pt>
                <c:pt idx="48">
                  <c:v>5.2337646484375E-2</c:v>
                </c:pt>
                <c:pt idx="49">
                  <c:v>5.340576171875E-2</c:v>
                </c:pt>
                <c:pt idx="50">
                  <c:v>5.4473876953125E-2</c:v>
                </c:pt>
                <c:pt idx="51">
                  <c:v>5.55419921875E-2</c:v>
                </c:pt>
                <c:pt idx="52">
                  <c:v>5.6610107421875E-2</c:v>
                </c:pt>
                <c:pt idx="53">
                  <c:v>5.767822265625E-2</c:v>
                </c:pt>
                <c:pt idx="54">
                  <c:v>5.8746337890625E-2</c:v>
                </c:pt>
                <c:pt idx="55">
                  <c:v>5.9814453125E-2</c:v>
                </c:pt>
                <c:pt idx="56">
                  <c:v>6.0882568359375E-2</c:v>
                </c:pt>
                <c:pt idx="57">
                  <c:v>6.195068359375E-2</c:v>
                </c:pt>
                <c:pt idx="58">
                  <c:v>6.3018798828125E-2</c:v>
                </c:pt>
                <c:pt idx="59">
                  <c:v>6.40869140625E-2</c:v>
                </c:pt>
                <c:pt idx="60">
                  <c:v>6.5155029296875E-2</c:v>
                </c:pt>
                <c:pt idx="61">
                  <c:v>6.622314453125E-2</c:v>
                </c:pt>
                <c:pt idx="62">
                  <c:v>6.7291259765625E-2</c:v>
                </c:pt>
                <c:pt idx="63">
                  <c:v>6.8359375E-2</c:v>
                </c:pt>
                <c:pt idx="64">
                  <c:v>6.9427490234375E-2</c:v>
                </c:pt>
                <c:pt idx="65">
                  <c:v>7.049560546875E-2</c:v>
                </c:pt>
                <c:pt idx="66">
                  <c:v>7.1563720703125E-2</c:v>
                </c:pt>
                <c:pt idx="67">
                  <c:v>7.26318359375E-2</c:v>
                </c:pt>
                <c:pt idx="68">
                  <c:v>7.3699951171875E-2</c:v>
                </c:pt>
                <c:pt idx="69">
                  <c:v>7.476806640625E-2</c:v>
                </c:pt>
                <c:pt idx="70">
                  <c:v>7.5836181640625E-2</c:v>
                </c:pt>
                <c:pt idx="71">
                  <c:v>7.6904296875E-2</c:v>
                </c:pt>
                <c:pt idx="72">
                  <c:v>7.7972412109375E-2</c:v>
                </c:pt>
                <c:pt idx="73">
                  <c:v>7.904052734375E-2</c:v>
                </c:pt>
                <c:pt idx="74">
                  <c:v>8.0108642578125E-2</c:v>
                </c:pt>
                <c:pt idx="75">
                  <c:v>8.11767578125E-2</c:v>
                </c:pt>
                <c:pt idx="76">
                  <c:v>8.2244873046875E-2</c:v>
                </c:pt>
                <c:pt idx="77">
                  <c:v>8.331298828125E-2</c:v>
                </c:pt>
                <c:pt idx="78">
                  <c:v>8.4381103515625E-2</c:v>
                </c:pt>
                <c:pt idx="79">
                  <c:v>8.544921875E-2</c:v>
                </c:pt>
                <c:pt idx="80">
                  <c:v>8.6517333984375E-2</c:v>
                </c:pt>
                <c:pt idx="81">
                  <c:v>8.758544921875E-2</c:v>
                </c:pt>
                <c:pt idx="82">
                  <c:v>8.8653564453125E-2</c:v>
                </c:pt>
                <c:pt idx="83">
                  <c:v>8.97216796875E-2</c:v>
                </c:pt>
                <c:pt idx="84">
                  <c:v>9.0789794921875E-2</c:v>
                </c:pt>
                <c:pt idx="85">
                  <c:v>9.185791015625E-2</c:v>
                </c:pt>
                <c:pt idx="86">
                  <c:v>9.2926025390625E-2</c:v>
                </c:pt>
                <c:pt idx="87">
                  <c:v>9.3994140625E-2</c:v>
                </c:pt>
                <c:pt idx="88">
                  <c:v>9.5062255859375E-2</c:v>
                </c:pt>
                <c:pt idx="89">
                  <c:v>9.613037109375E-2</c:v>
                </c:pt>
                <c:pt idx="90">
                  <c:v>9.7198486328125E-2</c:v>
                </c:pt>
                <c:pt idx="91">
                  <c:v>9.82666015625E-2</c:v>
                </c:pt>
                <c:pt idx="92">
                  <c:v>9.9334716796875E-2</c:v>
                </c:pt>
                <c:pt idx="93">
                  <c:v>0.10040283203125</c:v>
                </c:pt>
                <c:pt idx="94">
                  <c:v>0.101470947265625</c:v>
                </c:pt>
                <c:pt idx="95">
                  <c:v>0.1025390625</c:v>
                </c:pt>
                <c:pt idx="96">
                  <c:v>0.103607177734375</c:v>
                </c:pt>
                <c:pt idx="97">
                  <c:v>0.10467529296875</c:v>
                </c:pt>
                <c:pt idx="98">
                  <c:v>0.105743408203125</c:v>
                </c:pt>
                <c:pt idx="99">
                  <c:v>0.1068115234375</c:v>
                </c:pt>
                <c:pt idx="100">
                  <c:v>0.107879638671875</c:v>
                </c:pt>
                <c:pt idx="101">
                  <c:v>0.10894775390625</c:v>
                </c:pt>
                <c:pt idx="102">
                  <c:v>0.110015869140625</c:v>
                </c:pt>
                <c:pt idx="103">
                  <c:v>0.111083984375</c:v>
                </c:pt>
                <c:pt idx="104">
                  <c:v>0.112152099609375</c:v>
                </c:pt>
                <c:pt idx="105">
                  <c:v>0.11322021484375</c:v>
                </c:pt>
                <c:pt idx="106">
                  <c:v>0.114288330078125</c:v>
                </c:pt>
                <c:pt idx="107">
                  <c:v>0.1153564453125</c:v>
                </c:pt>
                <c:pt idx="108">
                  <c:v>0.116424560546875</c:v>
                </c:pt>
                <c:pt idx="109">
                  <c:v>0.11749267578125</c:v>
                </c:pt>
                <c:pt idx="110">
                  <c:v>0.118560791015625</c:v>
                </c:pt>
                <c:pt idx="111">
                  <c:v>0.11962890625</c:v>
                </c:pt>
                <c:pt idx="112">
                  <c:v>0.120697021484375</c:v>
                </c:pt>
                <c:pt idx="113">
                  <c:v>0.12176513671875</c:v>
                </c:pt>
                <c:pt idx="114">
                  <c:v>0.122833251953125</c:v>
                </c:pt>
                <c:pt idx="115">
                  <c:v>0.1239013671875</c:v>
                </c:pt>
                <c:pt idx="116">
                  <c:v>0.124969482421875</c:v>
                </c:pt>
                <c:pt idx="117">
                  <c:v>0.12603759765625</c:v>
                </c:pt>
                <c:pt idx="118">
                  <c:v>0.127105712890625</c:v>
                </c:pt>
                <c:pt idx="119">
                  <c:v>0.128173828125</c:v>
                </c:pt>
                <c:pt idx="120">
                  <c:v>0.129241943359375</c:v>
                </c:pt>
                <c:pt idx="121">
                  <c:v>0.13031005859375</c:v>
                </c:pt>
                <c:pt idx="122">
                  <c:v>0.131378173828125</c:v>
                </c:pt>
                <c:pt idx="123">
                  <c:v>0.1324462890625</c:v>
                </c:pt>
                <c:pt idx="124">
                  <c:v>0.133514404296875</c:v>
                </c:pt>
                <c:pt idx="125">
                  <c:v>0.13458251953125</c:v>
                </c:pt>
                <c:pt idx="126">
                  <c:v>0.135650634765625</c:v>
                </c:pt>
                <c:pt idx="127">
                  <c:v>0.13671875</c:v>
                </c:pt>
                <c:pt idx="128">
                  <c:v>0.137786865234375</c:v>
                </c:pt>
                <c:pt idx="129">
                  <c:v>0.13885498046875</c:v>
                </c:pt>
                <c:pt idx="130">
                  <c:v>0.139923095703125</c:v>
                </c:pt>
                <c:pt idx="131">
                  <c:v>0.1409912109375</c:v>
                </c:pt>
                <c:pt idx="132">
                  <c:v>0.142059326171875</c:v>
                </c:pt>
                <c:pt idx="133">
                  <c:v>0.14312744140625</c:v>
                </c:pt>
                <c:pt idx="134">
                  <c:v>0.144195556640625</c:v>
                </c:pt>
                <c:pt idx="135">
                  <c:v>0.145263671875</c:v>
                </c:pt>
                <c:pt idx="136">
                  <c:v>0.146331787109375</c:v>
                </c:pt>
                <c:pt idx="137">
                  <c:v>0.14739990234375</c:v>
                </c:pt>
                <c:pt idx="138">
                  <c:v>0.148468017578125</c:v>
                </c:pt>
                <c:pt idx="139">
                  <c:v>0.1495361328125</c:v>
                </c:pt>
                <c:pt idx="140">
                  <c:v>0.150604248046875</c:v>
                </c:pt>
                <c:pt idx="141">
                  <c:v>0.15167236328125</c:v>
                </c:pt>
                <c:pt idx="142">
                  <c:v>0.152740478515625</c:v>
                </c:pt>
                <c:pt idx="143">
                  <c:v>0.15380859375</c:v>
                </c:pt>
                <c:pt idx="144">
                  <c:v>0.154876708984375</c:v>
                </c:pt>
                <c:pt idx="145">
                  <c:v>0.15594482421875</c:v>
                </c:pt>
                <c:pt idx="146">
                  <c:v>0.157012939453125</c:v>
                </c:pt>
                <c:pt idx="147">
                  <c:v>0.1580810546875</c:v>
                </c:pt>
                <c:pt idx="148">
                  <c:v>0.159149169921875</c:v>
                </c:pt>
                <c:pt idx="149">
                  <c:v>0.16021728515625</c:v>
                </c:pt>
                <c:pt idx="150">
                  <c:v>0.161285400390625</c:v>
                </c:pt>
                <c:pt idx="151">
                  <c:v>0.162353515625</c:v>
                </c:pt>
                <c:pt idx="152">
                  <c:v>0.163421630859375</c:v>
                </c:pt>
                <c:pt idx="153">
                  <c:v>0.16448974609375</c:v>
                </c:pt>
                <c:pt idx="154">
                  <c:v>0.165557861328125</c:v>
                </c:pt>
                <c:pt idx="155">
                  <c:v>0.1666259765625</c:v>
                </c:pt>
                <c:pt idx="156">
                  <c:v>0.167694091796875</c:v>
                </c:pt>
                <c:pt idx="157">
                  <c:v>0.16876220703125</c:v>
                </c:pt>
                <c:pt idx="158">
                  <c:v>0.169830322265625</c:v>
                </c:pt>
                <c:pt idx="159">
                  <c:v>0.1708984375</c:v>
                </c:pt>
                <c:pt idx="160">
                  <c:v>0.171966552734375</c:v>
                </c:pt>
                <c:pt idx="161">
                  <c:v>0.17303466796875</c:v>
                </c:pt>
                <c:pt idx="162">
                  <c:v>0.174102783203125</c:v>
                </c:pt>
                <c:pt idx="163">
                  <c:v>0.1751708984375</c:v>
                </c:pt>
                <c:pt idx="164">
                  <c:v>0.176239013671875</c:v>
                </c:pt>
                <c:pt idx="165">
                  <c:v>0.17730712890625</c:v>
                </c:pt>
                <c:pt idx="166">
                  <c:v>0.178375244140625</c:v>
                </c:pt>
                <c:pt idx="167">
                  <c:v>0.179443359375</c:v>
                </c:pt>
                <c:pt idx="168">
                  <c:v>0.180511474609375</c:v>
                </c:pt>
                <c:pt idx="169">
                  <c:v>0.18157958984375</c:v>
                </c:pt>
                <c:pt idx="170">
                  <c:v>0.182647705078125</c:v>
                </c:pt>
                <c:pt idx="171">
                  <c:v>0.1837158203125</c:v>
                </c:pt>
                <c:pt idx="172">
                  <c:v>0.184783935546875</c:v>
                </c:pt>
                <c:pt idx="173">
                  <c:v>0.18585205078125</c:v>
                </c:pt>
                <c:pt idx="174">
                  <c:v>0.186920166015625</c:v>
                </c:pt>
                <c:pt idx="175">
                  <c:v>0.18798828125</c:v>
                </c:pt>
                <c:pt idx="176">
                  <c:v>0.189056396484375</c:v>
                </c:pt>
                <c:pt idx="177">
                  <c:v>0.19012451171875</c:v>
                </c:pt>
                <c:pt idx="178">
                  <c:v>0.191192626953125</c:v>
                </c:pt>
                <c:pt idx="179">
                  <c:v>0.1922607421875</c:v>
                </c:pt>
                <c:pt idx="180">
                  <c:v>0.193328857421875</c:v>
                </c:pt>
                <c:pt idx="181">
                  <c:v>0.19439697265625</c:v>
                </c:pt>
                <c:pt idx="182">
                  <c:v>0.195465087890625</c:v>
                </c:pt>
                <c:pt idx="183">
                  <c:v>0.196533203125</c:v>
                </c:pt>
                <c:pt idx="184">
                  <c:v>0.197601318359375</c:v>
                </c:pt>
                <c:pt idx="185">
                  <c:v>0.19866943359375</c:v>
                </c:pt>
                <c:pt idx="186">
                  <c:v>0.199737548828125</c:v>
                </c:pt>
                <c:pt idx="187">
                  <c:v>0.2008056640625</c:v>
                </c:pt>
                <c:pt idx="188">
                  <c:v>0.201873779296875</c:v>
                </c:pt>
                <c:pt idx="189">
                  <c:v>0.20294189453125</c:v>
                </c:pt>
                <c:pt idx="190">
                  <c:v>0.204010009765625</c:v>
                </c:pt>
                <c:pt idx="191">
                  <c:v>0.205078125</c:v>
                </c:pt>
                <c:pt idx="192">
                  <c:v>0.206146240234375</c:v>
                </c:pt>
                <c:pt idx="193">
                  <c:v>0.20721435546875</c:v>
                </c:pt>
                <c:pt idx="194">
                  <c:v>0.208282470703125</c:v>
                </c:pt>
                <c:pt idx="195">
                  <c:v>0.2093505859375</c:v>
                </c:pt>
                <c:pt idx="196">
                  <c:v>0.210418701171875</c:v>
                </c:pt>
                <c:pt idx="197">
                  <c:v>0.21148681640625</c:v>
                </c:pt>
                <c:pt idx="198">
                  <c:v>0.212554931640625</c:v>
                </c:pt>
                <c:pt idx="199">
                  <c:v>0.213623046875</c:v>
                </c:pt>
                <c:pt idx="200">
                  <c:v>0.214691162109375</c:v>
                </c:pt>
                <c:pt idx="201">
                  <c:v>0.21575927734375</c:v>
                </c:pt>
                <c:pt idx="202">
                  <c:v>0.216827392578125</c:v>
                </c:pt>
                <c:pt idx="203">
                  <c:v>0.2178955078125</c:v>
                </c:pt>
                <c:pt idx="204">
                  <c:v>0.218963623046875</c:v>
                </c:pt>
                <c:pt idx="205">
                  <c:v>0.22003173828125</c:v>
                </c:pt>
                <c:pt idx="206">
                  <c:v>0.221099853515625</c:v>
                </c:pt>
                <c:pt idx="207">
                  <c:v>0.22216796875</c:v>
                </c:pt>
                <c:pt idx="208">
                  <c:v>0.223236083984375</c:v>
                </c:pt>
                <c:pt idx="209">
                  <c:v>0.22430419921875</c:v>
                </c:pt>
                <c:pt idx="210">
                  <c:v>0.225372314453125</c:v>
                </c:pt>
                <c:pt idx="211">
                  <c:v>0.2264404296875</c:v>
                </c:pt>
                <c:pt idx="212">
                  <c:v>0.227508544921875</c:v>
                </c:pt>
                <c:pt idx="213">
                  <c:v>0.22857666015625</c:v>
                </c:pt>
                <c:pt idx="214">
                  <c:v>0.229644775390625</c:v>
                </c:pt>
                <c:pt idx="215">
                  <c:v>0.230712890625</c:v>
                </c:pt>
                <c:pt idx="216">
                  <c:v>0.231781005859375</c:v>
                </c:pt>
                <c:pt idx="217">
                  <c:v>0.23284912109375</c:v>
                </c:pt>
                <c:pt idx="218">
                  <c:v>0.233917236328125</c:v>
                </c:pt>
                <c:pt idx="219">
                  <c:v>0.2349853515625</c:v>
                </c:pt>
                <c:pt idx="220">
                  <c:v>0.236053466796875</c:v>
                </c:pt>
                <c:pt idx="221">
                  <c:v>0.23712158203125</c:v>
                </c:pt>
                <c:pt idx="222">
                  <c:v>0.238189697265625</c:v>
                </c:pt>
                <c:pt idx="223">
                  <c:v>0.2392578125</c:v>
                </c:pt>
                <c:pt idx="224">
                  <c:v>0.240325927734375</c:v>
                </c:pt>
                <c:pt idx="225">
                  <c:v>0.24139404296875</c:v>
                </c:pt>
                <c:pt idx="226">
                  <c:v>0.242462158203125</c:v>
                </c:pt>
                <c:pt idx="227">
                  <c:v>0.2435302734375</c:v>
                </c:pt>
                <c:pt idx="228">
                  <c:v>0.244598388671875</c:v>
                </c:pt>
                <c:pt idx="229">
                  <c:v>0.24566650390625</c:v>
                </c:pt>
                <c:pt idx="230">
                  <c:v>0.246734619140625</c:v>
                </c:pt>
                <c:pt idx="231">
                  <c:v>0.247802734375</c:v>
                </c:pt>
                <c:pt idx="232">
                  <c:v>0.248870849609375</c:v>
                </c:pt>
                <c:pt idx="233">
                  <c:v>0.24993896484375</c:v>
                </c:pt>
                <c:pt idx="234">
                  <c:v>0.251007080078125</c:v>
                </c:pt>
                <c:pt idx="235">
                  <c:v>0.2520751953125</c:v>
                </c:pt>
                <c:pt idx="236">
                  <c:v>0.253143310546875</c:v>
                </c:pt>
                <c:pt idx="237">
                  <c:v>0.25421142578125</c:v>
                </c:pt>
                <c:pt idx="238">
                  <c:v>0.255279541015625</c:v>
                </c:pt>
                <c:pt idx="239">
                  <c:v>0.25634765625</c:v>
                </c:pt>
                <c:pt idx="240">
                  <c:v>0.257415771484375</c:v>
                </c:pt>
                <c:pt idx="241">
                  <c:v>0.25848388671875</c:v>
                </c:pt>
                <c:pt idx="242">
                  <c:v>0.259552001953125</c:v>
                </c:pt>
                <c:pt idx="243">
                  <c:v>0.2606201171875</c:v>
                </c:pt>
                <c:pt idx="244">
                  <c:v>0.261688232421875</c:v>
                </c:pt>
                <c:pt idx="245">
                  <c:v>0.26275634765625</c:v>
                </c:pt>
                <c:pt idx="246">
                  <c:v>0.263824462890625</c:v>
                </c:pt>
                <c:pt idx="247">
                  <c:v>0.264892578125</c:v>
                </c:pt>
                <c:pt idx="248">
                  <c:v>0.265960693359375</c:v>
                </c:pt>
                <c:pt idx="249">
                  <c:v>0.26702880859375</c:v>
                </c:pt>
                <c:pt idx="250">
                  <c:v>0.268096923828125</c:v>
                </c:pt>
                <c:pt idx="251">
                  <c:v>0.2691650390625</c:v>
                </c:pt>
                <c:pt idx="252">
                  <c:v>0.270233154296875</c:v>
                </c:pt>
                <c:pt idx="253">
                  <c:v>0.27130126953125</c:v>
                </c:pt>
                <c:pt idx="254">
                  <c:v>0.272369384765625</c:v>
                </c:pt>
                <c:pt idx="255">
                  <c:v>0.2734375</c:v>
                </c:pt>
                <c:pt idx="256">
                  <c:v>0.274505615234375</c:v>
                </c:pt>
                <c:pt idx="257">
                  <c:v>0.27557373046875</c:v>
                </c:pt>
                <c:pt idx="258">
                  <c:v>0.276641845703125</c:v>
                </c:pt>
                <c:pt idx="259">
                  <c:v>0.2777099609375</c:v>
                </c:pt>
                <c:pt idx="260">
                  <c:v>0.278778076171875</c:v>
                </c:pt>
                <c:pt idx="261">
                  <c:v>0.27984619140625</c:v>
                </c:pt>
                <c:pt idx="262">
                  <c:v>0.280914306640625</c:v>
                </c:pt>
                <c:pt idx="263">
                  <c:v>0.281982421875</c:v>
                </c:pt>
                <c:pt idx="264">
                  <c:v>0.283050537109375</c:v>
                </c:pt>
                <c:pt idx="265">
                  <c:v>0.28411865234375</c:v>
                </c:pt>
                <c:pt idx="266">
                  <c:v>0.285186767578125</c:v>
                </c:pt>
                <c:pt idx="267">
                  <c:v>0.2862548828125</c:v>
                </c:pt>
                <c:pt idx="268">
                  <c:v>0.287322998046875</c:v>
                </c:pt>
                <c:pt idx="269">
                  <c:v>0.28839111328125</c:v>
                </c:pt>
                <c:pt idx="270">
                  <c:v>0.289459228515625</c:v>
                </c:pt>
                <c:pt idx="271">
                  <c:v>0.29052734375</c:v>
                </c:pt>
                <c:pt idx="272">
                  <c:v>0.291595458984375</c:v>
                </c:pt>
                <c:pt idx="273">
                  <c:v>0.29266357421875</c:v>
                </c:pt>
                <c:pt idx="274">
                  <c:v>0.293731689453125</c:v>
                </c:pt>
                <c:pt idx="275">
                  <c:v>0.2947998046875</c:v>
                </c:pt>
                <c:pt idx="276">
                  <c:v>0.295867919921875</c:v>
                </c:pt>
                <c:pt idx="277">
                  <c:v>0.29693603515625</c:v>
                </c:pt>
                <c:pt idx="278">
                  <c:v>0.298004150390625</c:v>
                </c:pt>
                <c:pt idx="279">
                  <c:v>0.299072265625</c:v>
                </c:pt>
                <c:pt idx="280">
                  <c:v>0.300140380859375</c:v>
                </c:pt>
                <c:pt idx="281">
                  <c:v>0.30120849609375</c:v>
                </c:pt>
                <c:pt idx="282">
                  <c:v>0.302276611328125</c:v>
                </c:pt>
                <c:pt idx="283">
                  <c:v>0.3033447265625</c:v>
                </c:pt>
                <c:pt idx="284">
                  <c:v>0.304412841796875</c:v>
                </c:pt>
                <c:pt idx="285">
                  <c:v>0.30548095703125</c:v>
                </c:pt>
                <c:pt idx="286">
                  <c:v>0.306549072265625</c:v>
                </c:pt>
                <c:pt idx="287">
                  <c:v>0.3076171875</c:v>
                </c:pt>
                <c:pt idx="288">
                  <c:v>0.308685302734375</c:v>
                </c:pt>
                <c:pt idx="289">
                  <c:v>0.30975341796875</c:v>
                </c:pt>
                <c:pt idx="290">
                  <c:v>0.310821533203125</c:v>
                </c:pt>
                <c:pt idx="291">
                  <c:v>0.3118896484375</c:v>
                </c:pt>
                <c:pt idx="292">
                  <c:v>0.312957763671875</c:v>
                </c:pt>
                <c:pt idx="293">
                  <c:v>0.31402587890625</c:v>
                </c:pt>
                <c:pt idx="294">
                  <c:v>0.315093994140625</c:v>
                </c:pt>
                <c:pt idx="295">
                  <c:v>0.316162109375</c:v>
                </c:pt>
                <c:pt idx="296">
                  <c:v>0.317230224609375</c:v>
                </c:pt>
                <c:pt idx="297">
                  <c:v>0.31829833984375</c:v>
                </c:pt>
                <c:pt idx="298">
                  <c:v>0.319366455078125</c:v>
                </c:pt>
                <c:pt idx="299">
                  <c:v>0.3204345703125</c:v>
                </c:pt>
                <c:pt idx="300">
                  <c:v>0.321502685546875</c:v>
                </c:pt>
                <c:pt idx="301">
                  <c:v>0.32257080078125</c:v>
                </c:pt>
                <c:pt idx="302">
                  <c:v>0.323638916015625</c:v>
                </c:pt>
                <c:pt idx="303">
                  <c:v>0.32470703125</c:v>
                </c:pt>
                <c:pt idx="304">
                  <c:v>0.325775146484375</c:v>
                </c:pt>
                <c:pt idx="305">
                  <c:v>0.32684326171875</c:v>
                </c:pt>
                <c:pt idx="306">
                  <c:v>0.327911376953125</c:v>
                </c:pt>
                <c:pt idx="307">
                  <c:v>0.3289794921875</c:v>
                </c:pt>
                <c:pt idx="308">
                  <c:v>0.330047607421875</c:v>
                </c:pt>
                <c:pt idx="309">
                  <c:v>0.33111572265625</c:v>
                </c:pt>
                <c:pt idx="310">
                  <c:v>0.332183837890625</c:v>
                </c:pt>
                <c:pt idx="311">
                  <c:v>0.333251953125</c:v>
                </c:pt>
                <c:pt idx="312">
                  <c:v>0.334320068359375</c:v>
                </c:pt>
                <c:pt idx="313">
                  <c:v>0.33538818359375</c:v>
                </c:pt>
                <c:pt idx="314">
                  <c:v>0.336456298828125</c:v>
                </c:pt>
                <c:pt idx="315">
                  <c:v>0.3375244140625</c:v>
                </c:pt>
                <c:pt idx="316">
                  <c:v>0.338592529296875</c:v>
                </c:pt>
                <c:pt idx="317">
                  <c:v>0.33966064453125</c:v>
                </c:pt>
                <c:pt idx="318">
                  <c:v>0.340728759765625</c:v>
                </c:pt>
                <c:pt idx="319">
                  <c:v>0.341796875</c:v>
                </c:pt>
                <c:pt idx="320">
                  <c:v>0.342864990234375</c:v>
                </c:pt>
                <c:pt idx="321">
                  <c:v>0.34393310546875</c:v>
                </c:pt>
                <c:pt idx="322">
                  <c:v>0.345001220703125</c:v>
                </c:pt>
                <c:pt idx="323">
                  <c:v>0.3460693359375</c:v>
                </c:pt>
                <c:pt idx="324">
                  <c:v>0.347137451171875</c:v>
                </c:pt>
                <c:pt idx="325">
                  <c:v>0.34820556640625</c:v>
                </c:pt>
                <c:pt idx="326">
                  <c:v>0.349273681640625</c:v>
                </c:pt>
                <c:pt idx="327">
                  <c:v>0.350341796875</c:v>
                </c:pt>
                <c:pt idx="328">
                  <c:v>0.351409912109375</c:v>
                </c:pt>
                <c:pt idx="329">
                  <c:v>0.35247802734375</c:v>
                </c:pt>
                <c:pt idx="330">
                  <c:v>0.353546142578125</c:v>
                </c:pt>
                <c:pt idx="331">
                  <c:v>0.3546142578125</c:v>
                </c:pt>
                <c:pt idx="332">
                  <c:v>0.355682373046875</c:v>
                </c:pt>
                <c:pt idx="333">
                  <c:v>0.35675048828125</c:v>
                </c:pt>
                <c:pt idx="334">
                  <c:v>0.357818603515625</c:v>
                </c:pt>
                <c:pt idx="335">
                  <c:v>0.35888671875</c:v>
                </c:pt>
                <c:pt idx="336">
                  <c:v>0.359954833984375</c:v>
                </c:pt>
                <c:pt idx="337">
                  <c:v>0.36102294921875</c:v>
                </c:pt>
                <c:pt idx="338">
                  <c:v>0.362091064453125</c:v>
                </c:pt>
                <c:pt idx="339">
                  <c:v>0.3631591796875</c:v>
                </c:pt>
                <c:pt idx="340">
                  <c:v>0.364227294921875</c:v>
                </c:pt>
                <c:pt idx="341">
                  <c:v>0.36529541015625</c:v>
                </c:pt>
                <c:pt idx="342">
                  <c:v>0.366363525390625</c:v>
                </c:pt>
                <c:pt idx="343">
                  <c:v>0.367431640625</c:v>
                </c:pt>
                <c:pt idx="344">
                  <c:v>0.368499755859375</c:v>
                </c:pt>
                <c:pt idx="345">
                  <c:v>0.36956787109375</c:v>
                </c:pt>
                <c:pt idx="346">
                  <c:v>0.370635986328125</c:v>
                </c:pt>
                <c:pt idx="347">
                  <c:v>0.3717041015625</c:v>
                </c:pt>
                <c:pt idx="348">
                  <c:v>0.372772216796875</c:v>
                </c:pt>
                <c:pt idx="349">
                  <c:v>0.37384033203125</c:v>
                </c:pt>
                <c:pt idx="350">
                  <c:v>0.374908447265625</c:v>
                </c:pt>
                <c:pt idx="351">
                  <c:v>0.3759765625</c:v>
                </c:pt>
                <c:pt idx="352">
                  <c:v>0.377044677734375</c:v>
                </c:pt>
                <c:pt idx="353">
                  <c:v>0.37811279296875</c:v>
                </c:pt>
                <c:pt idx="354">
                  <c:v>0.379180908203125</c:v>
                </c:pt>
                <c:pt idx="355">
                  <c:v>0.3802490234375</c:v>
                </c:pt>
                <c:pt idx="356">
                  <c:v>0.381317138671875</c:v>
                </c:pt>
                <c:pt idx="357">
                  <c:v>0.38238525390625</c:v>
                </c:pt>
                <c:pt idx="358">
                  <c:v>0.383453369140625</c:v>
                </c:pt>
                <c:pt idx="359">
                  <c:v>0.384521484375</c:v>
                </c:pt>
                <c:pt idx="360">
                  <c:v>0.385589599609375</c:v>
                </c:pt>
                <c:pt idx="361">
                  <c:v>0.38665771484375</c:v>
                </c:pt>
                <c:pt idx="362">
                  <c:v>0.387725830078125</c:v>
                </c:pt>
                <c:pt idx="363">
                  <c:v>0.3887939453125</c:v>
                </c:pt>
                <c:pt idx="364">
                  <c:v>0.389862060546875</c:v>
                </c:pt>
                <c:pt idx="365">
                  <c:v>0.39093017578125</c:v>
                </c:pt>
                <c:pt idx="366">
                  <c:v>0.391998291015625</c:v>
                </c:pt>
                <c:pt idx="367">
                  <c:v>0.39306640625</c:v>
                </c:pt>
                <c:pt idx="368">
                  <c:v>0.394134521484375</c:v>
                </c:pt>
                <c:pt idx="369">
                  <c:v>0.39520263671875</c:v>
                </c:pt>
                <c:pt idx="370">
                  <c:v>0.396270751953125</c:v>
                </c:pt>
                <c:pt idx="371">
                  <c:v>0.3973388671875</c:v>
                </c:pt>
                <c:pt idx="372">
                  <c:v>0.398406982421875</c:v>
                </c:pt>
                <c:pt idx="373">
                  <c:v>0.39947509765625</c:v>
                </c:pt>
                <c:pt idx="374">
                  <c:v>0.400543212890625</c:v>
                </c:pt>
                <c:pt idx="375">
                  <c:v>0.401611328125</c:v>
                </c:pt>
                <c:pt idx="376">
                  <c:v>0.402679443359375</c:v>
                </c:pt>
                <c:pt idx="377">
                  <c:v>0.40374755859375</c:v>
                </c:pt>
                <c:pt idx="378">
                  <c:v>0.404815673828125</c:v>
                </c:pt>
                <c:pt idx="379">
                  <c:v>0.4058837890625</c:v>
                </c:pt>
                <c:pt idx="380">
                  <c:v>0.406951904296875</c:v>
                </c:pt>
                <c:pt idx="381">
                  <c:v>0.40802001953125</c:v>
                </c:pt>
                <c:pt idx="382">
                  <c:v>0.409088134765625</c:v>
                </c:pt>
                <c:pt idx="383">
                  <c:v>0.41015625</c:v>
                </c:pt>
                <c:pt idx="384">
                  <c:v>0.411224365234375</c:v>
                </c:pt>
                <c:pt idx="385">
                  <c:v>0.41229248046875</c:v>
                </c:pt>
                <c:pt idx="386">
                  <c:v>0.413360595703125</c:v>
                </c:pt>
                <c:pt idx="387">
                  <c:v>0.4144287109375</c:v>
                </c:pt>
                <c:pt idx="388">
                  <c:v>0.415496826171875</c:v>
                </c:pt>
                <c:pt idx="389">
                  <c:v>0.41656494140625</c:v>
                </c:pt>
                <c:pt idx="390">
                  <c:v>0.417633056640625</c:v>
                </c:pt>
                <c:pt idx="391">
                  <c:v>0.418701171875</c:v>
                </c:pt>
                <c:pt idx="392">
                  <c:v>0.419769287109375</c:v>
                </c:pt>
                <c:pt idx="393">
                  <c:v>0.42083740234375</c:v>
                </c:pt>
                <c:pt idx="394">
                  <c:v>0.421905517578125</c:v>
                </c:pt>
                <c:pt idx="395">
                  <c:v>0.4229736328125</c:v>
                </c:pt>
                <c:pt idx="396">
                  <c:v>0.424041748046875</c:v>
                </c:pt>
                <c:pt idx="397">
                  <c:v>0.42510986328125</c:v>
                </c:pt>
                <c:pt idx="398">
                  <c:v>0.426177978515625</c:v>
                </c:pt>
                <c:pt idx="399">
                  <c:v>0.42724609375</c:v>
                </c:pt>
                <c:pt idx="400">
                  <c:v>0.428314208984375</c:v>
                </c:pt>
                <c:pt idx="401">
                  <c:v>0.42938232421875</c:v>
                </c:pt>
                <c:pt idx="402">
                  <c:v>0.430450439453125</c:v>
                </c:pt>
                <c:pt idx="403">
                  <c:v>0.4315185546875</c:v>
                </c:pt>
                <c:pt idx="404">
                  <c:v>0.432586669921875</c:v>
                </c:pt>
                <c:pt idx="405">
                  <c:v>0.43365478515625</c:v>
                </c:pt>
                <c:pt idx="406">
                  <c:v>0.434722900390625</c:v>
                </c:pt>
                <c:pt idx="407">
                  <c:v>0.435791015625</c:v>
                </c:pt>
                <c:pt idx="408">
                  <c:v>0.436859130859375</c:v>
                </c:pt>
                <c:pt idx="409">
                  <c:v>0.43792724609375</c:v>
                </c:pt>
                <c:pt idx="410">
                  <c:v>0.438995361328125</c:v>
                </c:pt>
                <c:pt idx="411">
                  <c:v>0.4400634765625</c:v>
                </c:pt>
                <c:pt idx="412">
                  <c:v>0.441131591796875</c:v>
                </c:pt>
                <c:pt idx="413">
                  <c:v>0.44219970703125</c:v>
                </c:pt>
                <c:pt idx="414">
                  <c:v>0.443267822265625</c:v>
                </c:pt>
                <c:pt idx="415">
                  <c:v>0.4443359375</c:v>
                </c:pt>
                <c:pt idx="416">
                  <c:v>0.445404052734375</c:v>
                </c:pt>
                <c:pt idx="417">
                  <c:v>0.44647216796875</c:v>
                </c:pt>
                <c:pt idx="418">
                  <c:v>0.447540283203125</c:v>
                </c:pt>
                <c:pt idx="419">
                  <c:v>0.4486083984375</c:v>
                </c:pt>
                <c:pt idx="420">
                  <c:v>0.449676513671875</c:v>
                </c:pt>
                <c:pt idx="421">
                  <c:v>0.45074462890625</c:v>
                </c:pt>
                <c:pt idx="422">
                  <c:v>0.451812744140625</c:v>
                </c:pt>
                <c:pt idx="423">
                  <c:v>0.452880859375</c:v>
                </c:pt>
                <c:pt idx="424">
                  <c:v>0.453948974609375</c:v>
                </c:pt>
                <c:pt idx="425">
                  <c:v>0.45501708984375</c:v>
                </c:pt>
                <c:pt idx="426">
                  <c:v>0.456085205078125</c:v>
                </c:pt>
                <c:pt idx="427">
                  <c:v>0.4571533203125</c:v>
                </c:pt>
                <c:pt idx="428">
                  <c:v>0.458221435546875</c:v>
                </c:pt>
                <c:pt idx="429">
                  <c:v>0.45928955078125</c:v>
                </c:pt>
                <c:pt idx="430">
                  <c:v>0.460357666015625</c:v>
                </c:pt>
                <c:pt idx="431">
                  <c:v>0.46142578125</c:v>
                </c:pt>
                <c:pt idx="432">
                  <c:v>0.462493896484375</c:v>
                </c:pt>
                <c:pt idx="433">
                  <c:v>0.46356201171875</c:v>
                </c:pt>
                <c:pt idx="434">
                  <c:v>0.464630126953125</c:v>
                </c:pt>
                <c:pt idx="435">
                  <c:v>0.4656982421875</c:v>
                </c:pt>
                <c:pt idx="436">
                  <c:v>0.466766357421875</c:v>
                </c:pt>
                <c:pt idx="437">
                  <c:v>0.46783447265625</c:v>
                </c:pt>
                <c:pt idx="438">
                  <c:v>0.468902587890625</c:v>
                </c:pt>
                <c:pt idx="439">
                  <c:v>0.469970703125</c:v>
                </c:pt>
                <c:pt idx="440">
                  <c:v>0.471038818359375</c:v>
                </c:pt>
                <c:pt idx="441">
                  <c:v>0.47210693359375</c:v>
                </c:pt>
                <c:pt idx="442">
                  <c:v>0.473175048828125</c:v>
                </c:pt>
                <c:pt idx="443">
                  <c:v>0.4742431640625</c:v>
                </c:pt>
                <c:pt idx="444">
                  <c:v>0.475311279296875</c:v>
                </c:pt>
                <c:pt idx="445">
                  <c:v>0.47637939453125</c:v>
                </c:pt>
                <c:pt idx="446">
                  <c:v>0.477447509765625</c:v>
                </c:pt>
                <c:pt idx="447">
                  <c:v>0.478515625</c:v>
                </c:pt>
                <c:pt idx="448">
                  <c:v>0.479583740234375</c:v>
                </c:pt>
                <c:pt idx="449">
                  <c:v>0.48065185546875</c:v>
                </c:pt>
                <c:pt idx="450">
                  <c:v>0.481719970703125</c:v>
                </c:pt>
                <c:pt idx="451">
                  <c:v>0.4827880859375</c:v>
                </c:pt>
                <c:pt idx="452">
                  <c:v>0.483856201171875</c:v>
                </c:pt>
                <c:pt idx="453">
                  <c:v>0.48492431640625</c:v>
                </c:pt>
                <c:pt idx="454">
                  <c:v>0.485992431640625</c:v>
                </c:pt>
                <c:pt idx="455">
                  <c:v>0.487060546875</c:v>
                </c:pt>
                <c:pt idx="456">
                  <c:v>0.488128662109375</c:v>
                </c:pt>
                <c:pt idx="457">
                  <c:v>0.48919677734375</c:v>
                </c:pt>
                <c:pt idx="458">
                  <c:v>0.490264892578125</c:v>
                </c:pt>
                <c:pt idx="459">
                  <c:v>0.4913330078125</c:v>
                </c:pt>
                <c:pt idx="460">
                  <c:v>0.492401123046875</c:v>
                </c:pt>
                <c:pt idx="461">
                  <c:v>0.49346923828125</c:v>
                </c:pt>
                <c:pt idx="462">
                  <c:v>0.494537353515625</c:v>
                </c:pt>
                <c:pt idx="463">
                  <c:v>0.49560546875</c:v>
                </c:pt>
                <c:pt idx="464">
                  <c:v>0.496673583984375</c:v>
                </c:pt>
                <c:pt idx="465">
                  <c:v>0.49774169921875</c:v>
                </c:pt>
                <c:pt idx="466">
                  <c:v>0.498809814453125</c:v>
                </c:pt>
                <c:pt idx="467">
                  <c:v>0.4998779296875</c:v>
                </c:pt>
                <c:pt idx="468">
                  <c:v>0.500946044921875</c:v>
                </c:pt>
                <c:pt idx="469">
                  <c:v>0.50201416015625</c:v>
                </c:pt>
                <c:pt idx="470">
                  <c:v>0.503082275390625</c:v>
                </c:pt>
                <c:pt idx="471">
                  <c:v>0.504150390625</c:v>
                </c:pt>
                <c:pt idx="472">
                  <c:v>0.505218505859375</c:v>
                </c:pt>
                <c:pt idx="473">
                  <c:v>0.50628662109375</c:v>
                </c:pt>
                <c:pt idx="474">
                  <c:v>0.507354736328125</c:v>
                </c:pt>
                <c:pt idx="475">
                  <c:v>0.5084228515625</c:v>
                </c:pt>
                <c:pt idx="476">
                  <c:v>0.509490966796875</c:v>
                </c:pt>
                <c:pt idx="477">
                  <c:v>0.51055908203125</c:v>
                </c:pt>
                <c:pt idx="478">
                  <c:v>0.511627197265625</c:v>
                </c:pt>
                <c:pt idx="479">
                  <c:v>0.5126953125</c:v>
                </c:pt>
                <c:pt idx="480">
                  <c:v>0.513763427734375</c:v>
                </c:pt>
                <c:pt idx="481">
                  <c:v>0.51483154296875</c:v>
                </c:pt>
                <c:pt idx="482">
                  <c:v>0.515899658203125</c:v>
                </c:pt>
                <c:pt idx="483">
                  <c:v>0.5169677734375</c:v>
                </c:pt>
                <c:pt idx="484">
                  <c:v>0.518035888671875</c:v>
                </c:pt>
                <c:pt idx="485">
                  <c:v>0.51910400390625</c:v>
                </c:pt>
                <c:pt idx="486">
                  <c:v>0.520172119140625</c:v>
                </c:pt>
                <c:pt idx="487">
                  <c:v>0.521240234375</c:v>
                </c:pt>
                <c:pt idx="488">
                  <c:v>0.522308349609375</c:v>
                </c:pt>
                <c:pt idx="489">
                  <c:v>0.52337646484375</c:v>
                </c:pt>
                <c:pt idx="490">
                  <c:v>0.524444580078125</c:v>
                </c:pt>
                <c:pt idx="491">
                  <c:v>0.5255126953125</c:v>
                </c:pt>
                <c:pt idx="492">
                  <c:v>0.526580810546875</c:v>
                </c:pt>
                <c:pt idx="493">
                  <c:v>0.52764892578125</c:v>
                </c:pt>
                <c:pt idx="494">
                  <c:v>0.528717041015625</c:v>
                </c:pt>
                <c:pt idx="495">
                  <c:v>0.52978515625</c:v>
                </c:pt>
                <c:pt idx="496">
                  <c:v>0.530853271484375</c:v>
                </c:pt>
                <c:pt idx="497">
                  <c:v>0.53192138671875</c:v>
                </c:pt>
                <c:pt idx="498">
                  <c:v>0.532989501953125</c:v>
                </c:pt>
                <c:pt idx="499">
                  <c:v>0.5340576171875</c:v>
                </c:pt>
                <c:pt idx="500">
                  <c:v>0.535125732421875</c:v>
                </c:pt>
                <c:pt idx="501">
                  <c:v>0.53619384765625</c:v>
                </c:pt>
                <c:pt idx="502">
                  <c:v>0.537261962890625</c:v>
                </c:pt>
                <c:pt idx="503">
                  <c:v>0.538330078125</c:v>
                </c:pt>
                <c:pt idx="504">
                  <c:v>0.539398193359375</c:v>
                </c:pt>
                <c:pt idx="505">
                  <c:v>0.54046630859375</c:v>
                </c:pt>
                <c:pt idx="506">
                  <c:v>0.541534423828125</c:v>
                </c:pt>
                <c:pt idx="507">
                  <c:v>0.5426025390625</c:v>
                </c:pt>
                <c:pt idx="508">
                  <c:v>0.543670654296875</c:v>
                </c:pt>
                <c:pt idx="509">
                  <c:v>0.54473876953125</c:v>
                </c:pt>
                <c:pt idx="510">
                  <c:v>0.545806884765625</c:v>
                </c:pt>
                <c:pt idx="511">
                  <c:v>0.546875</c:v>
                </c:pt>
                <c:pt idx="512">
                  <c:v>0.547943115234375</c:v>
                </c:pt>
                <c:pt idx="513">
                  <c:v>0.54901123046875</c:v>
                </c:pt>
                <c:pt idx="514">
                  <c:v>0.550079345703125</c:v>
                </c:pt>
                <c:pt idx="515">
                  <c:v>0.5511474609375</c:v>
                </c:pt>
                <c:pt idx="516">
                  <c:v>0.552215576171875</c:v>
                </c:pt>
                <c:pt idx="517">
                  <c:v>0.55328369140625</c:v>
                </c:pt>
                <c:pt idx="518">
                  <c:v>0.554351806640625</c:v>
                </c:pt>
                <c:pt idx="519">
                  <c:v>0.555419921875</c:v>
                </c:pt>
                <c:pt idx="520">
                  <c:v>0.556488037109375</c:v>
                </c:pt>
                <c:pt idx="521">
                  <c:v>0.55755615234375</c:v>
                </c:pt>
                <c:pt idx="522">
                  <c:v>0.558624267578125</c:v>
                </c:pt>
                <c:pt idx="523">
                  <c:v>0.5596923828125</c:v>
                </c:pt>
                <c:pt idx="524">
                  <c:v>0.560760498046875</c:v>
                </c:pt>
                <c:pt idx="525">
                  <c:v>0.56182861328125</c:v>
                </c:pt>
                <c:pt idx="526">
                  <c:v>0.562896728515625</c:v>
                </c:pt>
                <c:pt idx="527">
                  <c:v>0.56396484375</c:v>
                </c:pt>
                <c:pt idx="528">
                  <c:v>0.565032958984375</c:v>
                </c:pt>
                <c:pt idx="529">
                  <c:v>0.56610107421875</c:v>
                </c:pt>
                <c:pt idx="530">
                  <c:v>0.567169189453125</c:v>
                </c:pt>
                <c:pt idx="531">
                  <c:v>0.5682373046875</c:v>
                </c:pt>
                <c:pt idx="532">
                  <c:v>0.569305419921875</c:v>
                </c:pt>
                <c:pt idx="533">
                  <c:v>0.57037353515625</c:v>
                </c:pt>
                <c:pt idx="534">
                  <c:v>0.571441650390625</c:v>
                </c:pt>
                <c:pt idx="535">
                  <c:v>0.572509765625</c:v>
                </c:pt>
                <c:pt idx="536">
                  <c:v>0.573577880859375</c:v>
                </c:pt>
                <c:pt idx="537">
                  <c:v>0.57464599609375</c:v>
                </c:pt>
                <c:pt idx="538">
                  <c:v>0.575714111328125</c:v>
                </c:pt>
                <c:pt idx="539">
                  <c:v>0.5767822265625</c:v>
                </c:pt>
                <c:pt idx="540">
                  <c:v>0.577850341796875</c:v>
                </c:pt>
                <c:pt idx="541">
                  <c:v>0.57891845703125</c:v>
                </c:pt>
                <c:pt idx="542">
                  <c:v>0.579986572265625</c:v>
                </c:pt>
                <c:pt idx="543">
                  <c:v>0.5810546875</c:v>
                </c:pt>
                <c:pt idx="544">
                  <c:v>0.582122802734375</c:v>
                </c:pt>
                <c:pt idx="545">
                  <c:v>0.58319091796875</c:v>
                </c:pt>
                <c:pt idx="546">
                  <c:v>0.584259033203125</c:v>
                </c:pt>
                <c:pt idx="547">
                  <c:v>0.5853271484375</c:v>
                </c:pt>
                <c:pt idx="548">
                  <c:v>0.586395263671875</c:v>
                </c:pt>
                <c:pt idx="549">
                  <c:v>0.58746337890625</c:v>
                </c:pt>
                <c:pt idx="550">
                  <c:v>0.588531494140625</c:v>
                </c:pt>
                <c:pt idx="551">
                  <c:v>0.589599609375</c:v>
                </c:pt>
                <c:pt idx="552">
                  <c:v>0.590667724609375</c:v>
                </c:pt>
                <c:pt idx="553">
                  <c:v>0.59173583984375</c:v>
                </c:pt>
                <c:pt idx="554">
                  <c:v>0.592803955078125</c:v>
                </c:pt>
                <c:pt idx="555">
                  <c:v>0.5938720703125</c:v>
                </c:pt>
                <c:pt idx="556">
                  <c:v>0.594940185546875</c:v>
                </c:pt>
                <c:pt idx="557">
                  <c:v>0.59600830078125</c:v>
                </c:pt>
                <c:pt idx="558">
                  <c:v>0.597076416015625</c:v>
                </c:pt>
                <c:pt idx="559">
                  <c:v>0.59814453125</c:v>
                </c:pt>
                <c:pt idx="560">
                  <c:v>0.599212646484375</c:v>
                </c:pt>
                <c:pt idx="561">
                  <c:v>0.60028076171875</c:v>
                </c:pt>
                <c:pt idx="562">
                  <c:v>0.601348876953125</c:v>
                </c:pt>
                <c:pt idx="563">
                  <c:v>0.6024169921875</c:v>
                </c:pt>
                <c:pt idx="564">
                  <c:v>0.603485107421875</c:v>
                </c:pt>
                <c:pt idx="565">
                  <c:v>0.60455322265625</c:v>
                </c:pt>
                <c:pt idx="566">
                  <c:v>0.605621337890625</c:v>
                </c:pt>
                <c:pt idx="567">
                  <c:v>0.606689453125</c:v>
                </c:pt>
                <c:pt idx="568">
                  <c:v>0.607757568359375</c:v>
                </c:pt>
                <c:pt idx="569">
                  <c:v>0.60882568359375</c:v>
                </c:pt>
                <c:pt idx="570">
                  <c:v>0.609893798828125</c:v>
                </c:pt>
                <c:pt idx="571">
                  <c:v>0.6109619140625</c:v>
                </c:pt>
                <c:pt idx="572">
                  <c:v>0.612030029296875</c:v>
                </c:pt>
                <c:pt idx="573">
                  <c:v>0.61309814453125</c:v>
                </c:pt>
                <c:pt idx="574">
                  <c:v>0.614166259765625</c:v>
                </c:pt>
                <c:pt idx="575">
                  <c:v>0.615234375</c:v>
                </c:pt>
                <c:pt idx="576">
                  <c:v>0.616302490234375</c:v>
                </c:pt>
                <c:pt idx="577">
                  <c:v>0.61737060546875</c:v>
                </c:pt>
                <c:pt idx="578">
                  <c:v>0.618438720703125</c:v>
                </c:pt>
                <c:pt idx="579">
                  <c:v>0.6195068359375</c:v>
                </c:pt>
                <c:pt idx="580">
                  <c:v>0.620574951171875</c:v>
                </c:pt>
                <c:pt idx="581">
                  <c:v>0.62164306640625</c:v>
                </c:pt>
                <c:pt idx="582">
                  <c:v>0.622711181640625</c:v>
                </c:pt>
                <c:pt idx="583">
                  <c:v>0.623779296875</c:v>
                </c:pt>
                <c:pt idx="584">
                  <c:v>0.624847412109375</c:v>
                </c:pt>
                <c:pt idx="585">
                  <c:v>0.62591552734375</c:v>
                </c:pt>
                <c:pt idx="586">
                  <c:v>0.626983642578125</c:v>
                </c:pt>
                <c:pt idx="587">
                  <c:v>0.6280517578125</c:v>
                </c:pt>
                <c:pt idx="588">
                  <c:v>0.629119873046875</c:v>
                </c:pt>
                <c:pt idx="589">
                  <c:v>0.63018798828125</c:v>
                </c:pt>
                <c:pt idx="590">
                  <c:v>0.631256103515625</c:v>
                </c:pt>
                <c:pt idx="591">
                  <c:v>0.63232421875</c:v>
                </c:pt>
                <c:pt idx="592">
                  <c:v>0.633392333984375</c:v>
                </c:pt>
                <c:pt idx="593">
                  <c:v>0.63446044921875</c:v>
                </c:pt>
                <c:pt idx="594">
                  <c:v>0.635528564453125</c:v>
                </c:pt>
                <c:pt idx="595">
                  <c:v>0.6365966796875</c:v>
                </c:pt>
                <c:pt idx="596">
                  <c:v>0.637664794921875</c:v>
                </c:pt>
                <c:pt idx="597">
                  <c:v>0.63873291015625</c:v>
                </c:pt>
                <c:pt idx="598">
                  <c:v>0.639801025390625</c:v>
                </c:pt>
                <c:pt idx="599">
                  <c:v>0.640869140625</c:v>
                </c:pt>
                <c:pt idx="600">
                  <c:v>0.641937255859375</c:v>
                </c:pt>
                <c:pt idx="601">
                  <c:v>0.64300537109375</c:v>
                </c:pt>
                <c:pt idx="602">
                  <c:v>0.644073486328125</c:v>
                </c:pt>
                <c:pt idx="603">
                  <c:v>0.6451416015625</c:v>
                </c:pt>
                <c:pt idx="604">
                  <c:v>0.646209716796875</c:v>
                </c:pt>
                <c:pt idx="605">
                  <c:v>0.64727783203125</c:v>
                </c:pt>
                <c:pt idx="606">
                  <c:v>0.648345947265625</c:v>
                </c:pt>
                <c:pt idx="607">
                  <c:v>0.6494140625</c:v>
                </c:pt>
                <c:pt idx="608">
                  <c:v>0.650482177734375</c:v>
                </c:pt>
                <c:pt idx="609">
                  <c:v>0.65155029296875</c:v>
                </c:pt>
                <c:pt idx="610">
                  <c:v>0.652618408203125</c:v>
                </c:pt>
                <c:pt idx="611">
                  <c:v>0.6536865234375</c:v>
                </c:pt>
                <c:pt idx="612">
                  <c:v>0.654754638671875</c:v>
                </c:pt>
                <c:pt idx="613">
                  <c:v>0.65582275390625</c:v>
                </c:pt>
                <c:pt idx="614">
                  <c:v>0.656890869140625</c:v>
                </c:pt>
                <c:pt idx="615">
                  <c:v>0.657958984375</c:v>
                </c:pt>
                <c:pt idx="616">
                  <c:v>0.659027099609375</c:v>
                </c:pt>
                <c:pt idx="617">
                  <c:v>0.66009521484375</c:v>
                </c:pt>
                <c:pt idx="618">
                  <c:v>0.661163330078125</c:v>
                </c:pt>
                <c:pt idx="619">
                  <c:v>0.6622314453125</c:v>
                </c:pt>
                <c:pt idx="620">
                  <c:v>0.663299560546875</c:v>
                </c:pt>
                <c:pt idx="621">
                  <c:v>0.66436767578125</c:v>
                </c:pt>
                <c:pt idx="622">
                  <c:v>0.665435791015625</c:v>
                </c:pt>
                <c:pt idx="623">
                  <c:v>0.66650390625</c:v>
                </c:pt>
                <c:pt idx="624">
                  <c:v>0.667572021484375</c:v>
                </c:pt>
                <c:pt idx="625">
                  <c:v>0.66864013671875</c:v>
                </c:pt>
                <c:pt idx="626">
                  <c:v>0.669708251953125</c:v>
                </c:pt>
                <c:pt idx="627">
                  <c:v>0.6707763671875</c:v>
                </c:pt>
                <c:pt idx="628">
                  <c:v>0.671844482421875</c:v>
                </c:pt>
                <c:pt idx="629">
                  <c:v>0.67291259765625</c:v>
                </c:pt>
                <c:pt idx="630">
                  <c:v>0.673980712890625</c:v>
                </c:pt>
                <c:pt idx="631">
                  <c:v>0.675048828125</c:v>
                </c:pt>
                <c:pt idx="632">
                  <c:v>0.676116943359375</c:v>
                </c:pt>
                <c:pt idx="633">
                  <c:v>0.67718505859375</c:v>
                </c:pt>
                <c:pt idx="634">
                  <c:v>0.678253173828125</c:v>
                </c:pt>
                <c:pt idx="635">
                  <c:v>0.6793212890625</c:v>
                </c:pt>
                <c:pt idx="636">
                  <c:v>0.680389404296875</c:v>
                </c:pt>
                <c:pt idx="637">
                  <c:v>0.68145751953125</c:v>
                </c:pt>
                <c:pt idx="638">
                  <c:v>0.682525634765625</c:v>
                </c:pt>
                <c:pt idx="639">
                  <c:v>0.68359375</c:v>
                </c:pt>
                <c:pt idx="640">
                  <c:v>0.684661865234375</c:v>
                </c:pt>
                <c:pt idx="641">
                  <c:v>0.68572998046875</c:v>
                </c:pt>
                <c:pt idx="642">
                  <c:v>0.686798095703125</c:v>
                </c:pt>
                <c:pt idx="643">
                  <c:v>0.6878662109375</c:v>
                </c:pt>
                <c:pt idx="644">
                  <c:v>0.688934326171875</c:v>
                </c:pt>
                <c:pt idx="645">
                  <c:v>0.69000244140625</c:v>
                </c:pt>
                <c:pt idx="646">
                  <c:v>0.691070556640625</c:v>
                </c:pt>
                <c:pt idx="647">
                  <c:v>0.692138671875</c:v>
                </c:pt>
                <c:pt idx="648">
                  <c:v>0.693206787109375</c:v>
                </c:pt>
                <c:pt idx="649">
                  <c:v>0.69427490234375</c:v>
                </c:pt>
                <c:pt idx="650">
                  <c:v>0.695343017578125</c:v>
                </c:pt>
                <c:pt idx="651">
                  <c:v>0.6964111328125</c:v>
                </c:pt>
                <c:pt idx="652">
                  <c:v>0.697479248046875</c:v>
                </c:pt>
                <c:pt idx="653">
                  <c:v>0.69854736328125</c:v>
                </c:pt>
                <c:pt idx="654">
                  <c:v>0.699615478515625</c:v>
                </c:pt>
                <c:pt idx="655">
                  <c:v>0.70068359375</c:v>
                </c:pt>
                <c:pt idx="656">
                  <c:v>0.701751708984375</c:v>
                </c:pt>
                <c:pt idx="657">
                  <c:v>0.70281982421875</c:v>
                </c:pt>
                <c:pt idx="658">
                  <c:v>0.703887939453125</c:v>
                </c:pt>
                <c:pt idx="659">
                  <c:v>0.7049560546875</c:v>
                </c:pt>
                <c:pt idx="660">
                  <c:v>0.706024169921875</c:v>
                </c:pt>
                <c:pt idx="661">
                  <c:v>0.70709228515625</c:v>
                </c:pt>
                <c:pt idx="662">
                  <c:v>0.708160400390625</c:v>
                </c:pt>
                <c:pt idx="663">
                  <c:v>0.709228515625</c:v>
                </c:pt>
                <c:pt idx="664">
                  <c:v>0.710296630859375</c:v>
                </c:pt>
                <c:pt idx="665">
                  <c:v>0.71136474609375</c:v>
                </c:pt>
                <c:pt idx="666">
                  <c:v>0.712432861328125</c:v>
                </c:pt>
                <c:pt idx="667">
                  <c:v>0.7135009765625</c:v>
                </c:pt>
                <c:pt idx="668">
                  <c:v>0.714569091796875</c:v>
                </c:pt>
                <c:pt idx="669">
                  <c:v>0.71563720703125</c:v>
                </c:pt>
                <c:pt idx="670">
                  <c:v>0.716705322265625</c:v>
                </c:pt>
                <c:pt idx="671">
                  <c:v>0.7177734375</c:v>
                </c:pt>
                <c:pt idx="672">
                  <c:v>0.718841552734375</c:v>
                </c:pt>
                <c:pt idx="673">
                  <c:v>0.71990966796875</c:v>
                </c:pt>
                <c:pt idx="674">
                  <c:v>0.720977783203125</c:v>
                </c:pt>
                <c:pt idx="675">
                  <c:v>0.7220458984375</c:v>
                </c:pt>
                <c:pt idx="676">
                  <c:v>0.723114013671875</c:v>
                </c:pt>
                <c:pt idx="677">
                  <c:v>0.72418212890625</c:v>
                </c:pt>
                <c:pt idx="678">
                  <c:v>0.725250244140625</c:v>
                </c:pt>
                <c:pt idx="679">
                  <c:v>0.726318359375</c:v>
                </c:pt>
                <c:pt idx="680">
                  <c:v>0.727386474609375</c:v>
                </c:pt>
                <c:pt idx="681">
                  <c:v>0.72845458984375</c:v>
                </c:pt>
                <c:pt idx="682">
                  <c:v>0.729522705078125</c:v>
                </c:pt>
                <c:pt idx="683">
                  <c:v>0.7305908203125</c:v>
                </c:pt>
                <c:pt idx="684">
                  <c:v>0.731658935546875</c:v>
                </c:pt>
                <c:pt idx="685">
                  <c:v>0.73272705078125</c:v>
                </c:pt>
                <c:pt idx="686">
                  <c:v>0.733795166015625</c:v>
                </c:pt>
                <c:pt idx="687">
                  <c:v>0.73486328125</c:v>
                </c:pt>
                <c:pt idx="688">
                  <c:v>0.735931396484375</c:v>
                </c:pt>
                <c:pt idx="689">
                  <c:v>0.73699951171875</c:v>
                </c:pt>
                <c:pt idx="690">
                  <c:v>0.738067626953125</c:v>
                </c:pt>
                <c:pt idx="691">
                  <c:v>0.7391357421875</c:v>
                </c:pt>
                <c:pt idx="692">
                  <c:v>0.740203857421875</c:v>
                </c:pt>
                <c:pt idx="693">
                  <c:v>0.74127197265625</c:v>
                </c:pt>
                <c:pt idx="694">
                  <c:v>0.742340087890625</c:v>
                </c:pt>
                <c:pt idx="695">
                  <c:v>0.743408203125</c:v>
                </c:pt>
                <c:pt idx="696">
                  <c:v>0.744476318359375</c:v>
                </c:pt>
                <c:pt idx="697">
                  <c:v>0.74554443359375</c:v>
                </c:pt>
                <c:pt idx="698">
                  <c:v>0.746612548828125</c:v>
                </c:pt>
                <c:pt idx="699">
                  <c:v>0.7476806640625</c:v>
                </c:pt>
                <c:pt idx="700">
                  <c:v>0.748748779296875</c:v>
                </c:pt>
                <c:pt idx="701">
                  <c:v>0.74981689453125</c:v>
                </c:pt>
                <c:pt idx="702">
                  <c:v>0.750885009765625</c:v>
                </c:pt>
                <c:pt idx="703">
                  <c:v>0.751953125</c:v>
                </c:pt>
                <c:pt idx="704">
                  <c:v>0.753021240234375</c:v>
                </c:pt>
                <c:pt idx="705">
                  <c:v>0.75408935546875</c:v>
                </c:pt>
                <c:pt idx="706">
                  <c:v>0.755157470703125</c:v>
                </c:pt>
                <c:pt idx="707">
                  <c:v>0.7562255859375</c:v>
                </c:pt>
                <c:pt idx="708">
                  <c:v>0.757293701171875</c:v>
                </c:pt>
                <c:pt idx="709">
                  <c:v>0.75836181640625</c:v>
                </c:pt>
                <c:pt idx="710">
                  <c:v>0.759429931640625</c:v>
                </c:pt>
                <c:pt idx="711">
                  <c:v>0.760498046875</c:v>
                </c:pt>
                <c:pt idx="712">
                  <c:v>0.761566162109375</c:v>
                </c:pt>
                <c:pt idx="713">
                  <c:v>0.76263427734375</c:v>
                </c:pt>
                <c:pt idx="714">
                  <c:v>0.763702392578125</c:v>
                </c:pt>
                <c:pt idx="715">
                  <c:v>0.7647705078125</c:v>
                </c:pt>
                <c:pt idx="716">
                  <c:v>0.765838623046875</c:v>
                </c:pt>
                <c:pt idx="717">
                  <c:v>0.76690673828125</c:v>
                </c:pt>
                <c:pt idx="718">
                  <c:v>0.767974853515625</c:v>
                </c:pt>
                <c:pt idx="719">
                  <c:v>0.76904296875</c:v>
                </c:pt>
                <c:pt idx="720">
                  <c:v>0.770111083984375</c:v>
                </c:pt>
                <c:pt idx="721">
                  <c:v>0.77117919921875</c:v>
                </c:pt>
                <c:pt idx="722">
                  <c:v>0.772247314453125</c:v>
                </c:pt>
                <c:pt idx="723">
                  <c:v>0.7733154296875</c:v>
                </c:pt>
                <c:pt idx="724">
                  <c:v>0.774383544921875</c:v>
                </c:pt>
                <c:pt idx="725">
                  <c:v>0.77545166015625</c:v>
                </c:pt>
                <c:pt idx="726">
                  <c:v>0.776519775390625</c:v>
                </c:pt>
                <c:pt idx="727">
                  <c:v>0.777587890625</c:v>
                </c:pt>
                <c:pt idx="728">
                  <c:v>0.778656005859375</c:v>
                </c:pt>
                <c:pt idx="729">
                  <c:v>0.77972412109375</c:v>
                </c:pt>
                <c:pt idx="730">
                  <c:v>0.780792236328125</c:v>
                </c:pt>
                <c:pt idx="731">
                  <c:v>0.7818603515625</c:v>
                </c:pt>
                <c:pt idx="732">
                  <c:v>0.782928466796875</c:v>
                </c:pt>
                <c:pt idx="733">
                  <c:v>0.78399658203125</c:v>
                </c:pt>
                <c:pt idx="734">
                  <c:v>0.785064697265625</c:v>
                </c:pt>
                <c:pt idx="735">
                  <c:v>0.7861328125</c:v>
                </c:pt>
                <c:pt idx="736">
                  <c:v>0.787200927734375</c:v>
                </c:pt>
                <c:pt idx="737">
                  <c:v>0.78826904296875</c:v>
                </c:pt>
                <c:pt idx="738">
                  <c:v>0.789337158203125</c:v>
                </c:pt>
                <c:pt idx="739">
                  <c:v>0.7904052734375</c:v>
                </c:pt>
                <c:pt idx="740">
                  <c:v>0.791473388671875</c:v>
                </c:pt>
                <c:pt idx="741">
                  <c:v>0.79254150390625</c:v>
                </c:pt>
                <c:pt idx="742">
                  <c:v>0.793609619140625</c:v>
                </c:pt>
                <c:pt idx="743">
                  <c:v>0.794677734375</c:v>
                </c:pt>
                <c:pt idx="744">
                  <c:v>0.795745849609375</c:v>
                </c:pt>
                <c:pt idx="745">
                  <c:v>0.79681396484375</c:v>
                </c:pt>
                <c:pt idx="746">
                  <c:v>0.797882080078125</c:v>
                </c:pt>
                <c:pt idx="747">
                  <c:v>0.7989501953125</c:v>
                </c:pt>
                <c:pt idx="748">
                  <c:v>0.800018310546875</c:v>
                </c:pt>
                <c:pt idx="749">
                  <c:v>0.7989501953125</c:v>
                </c:pt>
                <c:pt idx="750">
                  <c:v>0.797882080078125</c:v>
                </c:pt>
                <c:pt idx="751">
                  <c:v>0.79681396484375</c:v>
                </c:pt>
                <c:pt idx="752">
                  <c:v>0.795745849609375</c:v>
                </c:pt>
                <c:pt idx="753">
                  <c:v>0.794677734375</c:v>
                </c:pt>
                <c:pt idx="754">
                  <c:v>0.793609619140625</c:v>
                </c:pt>
                <c:pt idx="755">
                  <c:v>0.79254150390625</c:v>
                </c:pt>
                <c:pt idx="756">
                  <c:v>0.791473388671875</c:v>
                </c:pt>
                <c:pt idx="757">
                  <c:v>0.7904052734375</c:v>
                </c:pt>
                <c:pt idx="758">
                  <c:v>0.789337158203125</c:v>
                </c:pt>
                <c:pt idx="759">
                  <c:v>0.78826904296875</c:v>
                </c:pt>
                <c:pt idx="760">
                  <c:v>0.787200927734375</c:v>
                </c:pt>
                <c:pt idx="761">
                  <c:v>0.7861328125</c:v>
                </c:pt>
                <c:pt idx="762">
                  <c:v>0.785064697265625</c:v>
                </c:pt>
                <c:pt idx="763">
                  <c:v>0.78399658203125</c:v>
                </c:pt>
                <c:pt idx="764">
                  <c:v>0.782928466796875</c:v>
                </c:pt>
                <c:pt idx="765">
                  <c:v>0.7818603515625</c:v>
                </c:pt>
                <c:pt idx="766">
                  <c:v>0.780792236328125</c:v>
                </c:pt>
                <c:pt idx="767">
                  <c:v>0.77972412109375</c:v>
                </c:pt>
                <c:pt idx="768">
                  <c:v>0.778656005859375</c:v>
                </c:pt>
                <c:pt idx="769">
                  <c:v>0.777587890625</c:v>
                </c:pt>
                <c:pt idx="770">
                  <c:v>0.776519775390625</c:v>
                </c:pt>
                <c:pt idx="771">
                  <c:v>0.77545166015625</c:v>
                </c:pt>
                <c:pt idx="772">
                  <c:v>0.774383544921875</c:v>
                </c:pt>
                <c:pt idx="773">
                  <c:v>0.7733154296875</c:v>
                </c:pt>
                <c:pt idx="774">
                  <c:v>0.772247314453125</c:v>
                </c:pt>
                <c:pt idx="775">
                  <c:v>0.77117919921875</c:v>
                </c:pt>
                <c:pt idx="776">
                  <c:v>0.770111083984375</c:v>
                </c:pt>
                <c:pt idx="777">
                  <c:v>0.76904296875</c:v>
                </c:pt>
                <c:pt idx="778">
                  <c:v>0.767974853515625</c:v>
                </c:pt>
                <c:pt idx="779">
                  <c:v>0.76690673828125</c:v>
                </c:pt>
                <c:pt idx="780">
                  <c:v>0.765838623046875</c:v>
                </c:pt>
                <c:pt idx="781">
                  <c:v>0.7647705078125</c:v>
                </c:pt>
                <c:pt idx="782">
                  <c:v>0.763702392578125</c:v>
                </c:pt>
                <c:pt idx="783">
                  <c:v>0.76263427734375</c:v>
                </c:pt>
                <c:pt idx="784">
                  <c:v>0.761566162109375</c:v>
                </c:pt>
                <c:pt idx="785">
                  <c:v>0.760498046875</c:v>
                </c:pt>
                <c:pt idx="786">
                  <c:v>0.759429931640625</c:v>
                </c:pt>
                <c:pt idx="787">
                  <c:v>0.75836181640625</c:v>
                </c:pt>
                <c:pt idx="788">
                  <c:v>0.757293701171875</c:v>
                </c:pt>
                <c:pt idx="789">
                  <c:v>0.7562255859375</c:v>
                </c:pt>
                <c:pt idx="790">
                  <c:v>0.755157470703125</c:v>
                </c:pt>
                <c:pt idx="791">
                  <c:v>0.75408935546875</c:v>
                </c:pt>
                <c:pt idx="792">
                  <c:v>0.753021240234375</c:v>
                </c:pt>
                <c:pt idx="793">
                  <c:v>0.751953125</c:v>
                </c:pt>
                <c:pt idx="794">
                  <c:v>0.750885009765625</c:v>
                </c:pt>
                <c:pt idx="795">
                  <c:v>0.74981689453125</c:v>
                </c:pt>
                <c:pt idx="796">
                  <c:v>0.748748779296875</c:v>
                </c:pt>
                <c:pt idx="797">
                  <c:v>0.7476806640625</c:v>
                </c:pt>
                <c:pt idx="798">
                  <c:v>0.746612548828125</c:v>
                </c:pt>
                <c:pt idx="799">
                  <c:v>0.74554443359375</c:v>
                </c:pt>
                <c:pt idx="800">
                  <c:v>0.744476318359375</c:v>
                </c:pt>
                <c:pt idx="801">
                  <c:v>0.743408203125</c:v>
                </c:pt>
                <c:pt idx="802">
                  <c:v>0.742340087890625</c:v>
                </c:pt>
                <c:pt idx="803">
                  <c:v>0.74127197265625</c:v>
                </c:pt>
                <c:pt idx="804">
                  <c:v>0.740203857421875</c:v>
                </c:pt>
                <c:pt idx="805">
                  <c:v>0.7391357421875</c:v>
                </c:pt>
                <c:pt idx="806">
                  <c:v>0.738067626953125</c:v>
                </c:pt>
                <c:pt idx="807">
                  <c:v>0.73699951171875</c:v>
                </c:pt>
                <c:pt idx="808">
                  <c:v>0.735931396484375</c:v>
                </c:pt>
                <c:pt idx="809">
                  <c:v>0.73486328125</c:v>
                </c:pt>
                <c:pt idx="810">
                  <c:v>0.733795166015625</c:v>
                </c:pt>
                <c:pt idx="811">
                  <c:v>0.73272705078125</c:v>
                </c:pt>
                <c:pt idx="812">
                  <c:v>0.731658935546875</c:v>
                </c:pt>
                <c:pt idx="813">
                  <c:v>0.7305908203125</c:v>
                </c:pt>
                <c:pt idx="814">
                  <c:v>0.729522705078125</c:v>
                </c:pt>
                <c:pt idx="815">
                  <c:v>0.72845458984375</c:v>
                </c:pt>
                <c:pt idx="816">
                  <c:v>0.727386474609375</c:v>
                </c:pt>
                <c:pt idx="817">
                  <c:v>0.726318359375</c:v>
                </c:pt>
                <c:pt idx="818">
                  <c:v>0.725250244140625</c:v>
                </c:pt>
                <c:pt idx="819">
                  <c:v>0.72418212890625</c:v>
                </c:pt>
                <c:pt idx="820">
                  <c:v>0.723114013671875</c:v>
                </c:pt>
                <c:pt idx="821">
                  <c:v>0.7220458984375</c:v>
                </c:pt>
                <c:pt idx="822">
                  <c:v>0.720977783203125</c:v>
                </c:pt>
                <c:pt idx="823">
                  <c:v>0.71990966796875</c:v>
                </c:pt>
                <c:pt idx="824">
                  <c:v>0.718841552734375</c:v>
                </c:pt>
                <c:pt idx="825">
                  <c:v>0.7177734375</c:v>
                </c:pt>
                <c:pt idx="826">
                  <c:v>0.716705322265625</c:v>
                </c:pt>
                <c:pt idx="827">
                  <c:v>0.71563720703125</c:v>
                </c:pt>
                <c:pt idx="828">
                  <c:v>0.714569091796875</c:v>
                </c:pt>
                <c:pt idx="829">
                  <c:v>0.7135009765625</c:v>
                </c:pt>
                <c:pt idx="830">
                  <c:v>0.712432861328125</c:v>
                </c:pt>
                <c:pt idx="831">
                  <c:v>0.71136474609375</c:v>
                </c:pt>
                <c:pt idx="832">
                  <c:v>0.710296630859375</c:v>
                </c:pt>
                <c:pt idx="833">
                  <c:v>0.709228515625</c:v>
                </c:pt>
                <c:pt idx="834">
                  <c:v>0.708160400390625</c:v>
                </c:pt>
                <c:pt idx="835">
                  <c:v>0.70709228515625</c:v>
                </c:pt>
                <c:pt idx="836">
                  <c:v>0.706024169921875</c:v>
                </c:pt>
                <c:pt idx="837">
                  <c:v>0.7049560546875</c:v>
                </c:pt>
                <c:pt idx="838">
                  <c:v>0.703887939453125</c:v>
                </c:pt>
                <c:pt idx="839">
                  <c:v>0.70281982421875</c:v>
                </c:pt>
                <c:pt idx="840">
                  <c:v>0.701751708984375</c:v>
                </c:pt>
                <c:pt idx="841">
                  <c:v>0.70068359375</c:v>
                </c:pt>
                <c:pt idx="842">
                  <c:v>0.699615478515625</c:v>
                </c:pt>
                <c:pt idx="843">
                  <c:v>0.69854736328125</c:v>
                </c:pt>
                <c:pt idx="844">
                  <c:v>0.697479248046875</c:v>
                </c:pt>
                <c:pt idx="845">
                  <c:v>0.6964111328125</c:v>
                </c:pt>
                <c:pt idx="846">
                  <c:v>0.695343017578125</c:v>
                </c:pt>
                <c:pt idx="847">
                  <c:v>0.69427490234375</c:v>
                </c:pt>
                <c:pt idx="848">
                  <c:v>0.693206787109375</c:v>
                </c:pt>
                <c:pt idx="849">
                  <c:v>0.692138671875</c:v>
                </c:pt>
                <c:pt idx="850">
                  <c:v>0.691070556640625</c:v>
                </c:pt>
                <c:pt idx="851">
                  <c:v>0.69000244140625</c:v>
                </c:pt>
                <c:pt idx="852">
                  <c:v>0.688934326171875</c:v>
                </c:pt>
                <c:pt idx="853">
                  <c:v>0.6878662109375</c:v>
                </c:pt>
                <c:pt idx="854">
                  <c:v>0.686798095703125</c:v>
                </c:pt>
                <c:pt idx="855">
                  <c:v>0.68572998046875</c:v>
                </c:pt>
                <c:pt idx="856">
                  <c:v>0.684661865234375</c:v>
                </c:pt>
                <c:pt idx="857">
                  <c:v>0.68359375</c:v>
                </c:pt>
                <c:pt idx="858">
                  <c:v>0.682525634765625</c:v>
                </c:pt>
                <c:pt idx="859">
                  <c:v>0.68145751953125</c:v>
                </c:pt>
                <c:pt idx="860">
                  <c:v>0.680389404296875</c:v>
                </c:pt>
                <c:pt idx="861">
                  <c:v>0.6793212890625</c:v>
                </c:pt>
                <c:pt idx="862">
                  <c:v>0.678253173828125</c:v>
                </c:pt>
                <c:pt idx="863">
                  <c:v>0.67718505859375</c:v>
                </c:pt>
                <c:pt idx="864">
                  <c:v>0.676116943359375</c:v>
                </c:pt>
                <c:pt idx="865">
                  <c:v>0.675048828125</c:v>
                </c:pt>
                <c:pt idx="866">
                  <c:v>0.673980712890625</c:v>
                </c:pt>
                <c:pt idx="867">
                  <c:v>0.67291259765625</c:v>
                </c:pt>
                <c:pt idx="868">
                  <c:v>0.671844482421875</c:v>
                </c:pt>
                <c:pt idx="869">
                  <c:v>0.6707763671875</c:v>
                </c:pt>
                <c:pt idx="870">
                  <c:v>0.669708251953125</c:v>
                </c:pt>
                <c:pt idx="871">
                  <c:v>0.66864013671875</c:v>
                </c:pt>
                <c:pt idx="872">
                  <c:v>0.667572021484375</c:v>
                </c:pt>
                <c:pt idx="873">
                  <c:v>0.66650390625</c:v>
                </c:pt>
                <c:pt idx="874">
                  <c:v>0.665435791015625</c:v>
                </c:pt>
                <c:pt idx="875">
                  <c:v>0.66436767578125</c:v>
                </c:pt>
                <c:pt idx="876">
                  <c:v>0.663299560546875</c:v>
                </c:pt>
                <c:pt idx="877">
                  <c:v>0.6622314453125</c:v>
                </c:pt>
                <c:pt idx="878">
                  <c:v>0.661163330078125</c:v>
                </c:pt>
                <c:pt idx="879">
                  <c:v>0.66009521484375</c:v>
                </c:pt>
                <c:pt idx="880">
                  <c:v>0.659027099609375</c:v>
                </c:pt>
                <c:pt idx="881">
                  <c:v>0.657958984375</c:v>
                </c:pt>
                <c:pt idx="882">
                  <c:v>0.656890869140625</c:v>
                </c:pt>
                <c:pt idx="883">
                  <c:v>0.65582275390625</c:v>
                </c:pt>
                <c:pt idx="884">
                  <c:v>0.654754638671875</c:v>
                </c:pt>
                <c:pt idx="885">
                  <c:v>0.6536865234375</c:v>
                </c:pt>
                <c:pt idx="886">
                  <c:v>0.652618408203125</c:v>
                </c:pt>
                <c:pt idx="887">
                  <c:v>0.65155029296875</c:v>
                </c:pt>
                <c:pt idx="888">
                  <c:v>0.650482177734375</c:v>
                </c:pt>
                <c:pt idx="889">
                  <c:v>0.6494140625</c:v>
                </c:pt>
                <c:pt idx="890">
                  <c:v>0.648345947265625</c:v>
                </c:pt>
                <c:pt idx="891">
                  <c:v>0.64727783203125</c:v>
                </c:pt>
                <c:pt idx="892">
                  <c:v>0.646209716796875</c:v>
                </c:pt>
                <c:pt idx="893">
                  <c:v>0.6451416015625</c:v>
                </c:pt>
                <c:pt idx="894">
                  <c:v>0.644073486328125</c:v>
                </c:pt>
                <c:pt idx="895">
                  <c:v>0.64300537109375</c:v>
                </c:pt>
                <c:pt idx="896">
                  <c:v>0.641937255859375</c:v>
                </c:pt>
                <c:pt idx="897">
                  <c:v>0.640869140625</c:v>
                </c:pt>
                <c:pt idx="898">
                  <c:v>0.639801025390625</c:v>
                </c:pt>
                <c:pt idx="899">
                  <c:v>0.63873291015625</c:v>
                </c:pt>
                <c:pt idx="900">
                  <c:v>0.637664794921875</c:v>
                </c:pt>
                <c:pt idx="901">
                  <c:v>0.6365966796875</c:v>
                </c:pt>
                <c:pt idx="902">
                  <c:v>0.635528564453125</c:v>
                </c:pt>
                <c:pt idx="903">
                  <c:v>0.63446044921875</c:v>
                </c:pt>
                <c:pt idx="904">
                  <c:v>0.633392333984375</c:v>
                </c:pt>
                <c:pt idx="905">
                  <c:v>0.63232421875</c:v>
                </c:pt>
                <c:pt idx="906">
                  <c:v>0.631256103515625</c:v>
                </c:pt>
                <c:pt idx="907">
                  <c:v>0.63018798828125</c:v>
                </c:pt>
                <c:pt idx="908">
                  <c:v>0.629119873046875</c:v>
                </c:pt>
                <c:pt idx="909">
                  <c:v>0.6280517578125</c:v>
                </c:pt>
                <c:pt idx="910">
                  <c:v>0.626983642578125</c:v>
                </c:pt>
                <c:pt idx="911">
                  <c:v>0.62591552734375</c:v>
                </c:pt>
                <c:pt idx="912">
                  <c:v>0.624847412109375</c:v>
                </c:pt>
                <c:pt idx="913">
                  <c:v>0.623779296875</c:v>
                </c:pt>
                <c:pt idx="914">
                  <c:v>0.622711181640625</c:v>
                </c:pt>
                <c:pt idx="915">
                  <c:v>0.62164306640625</c:v>
                </c:pt>
                <c:pt idx="916">
                  <c:v>0.620574951171875</c:v>
                </c:pt>
                <c:pt idx="917">
                  <c:v>0.6195068359375</c:v>
                </c:pt>
                <c:pt idx="918">
                  <c:v>0.618438720703125</c:v>
                </c:pt>
                <c:pt idx="919">
                  <c:v>0.61737060546875</c:v>
                </c:pt>
                <c:pt idx="920">
                  <c:v>0.616302490234375</c:v>
                </c:pt>
                <c:pt idx="921">
                  <c:v>0.615234375</c:v>
                </c:pt>
                <c:pt idx="922">
                  <c:v>0.614166259765625</c:v>
                </c:pt>
                <c:pt idx="923">
                  <c:v>0.61309814453125</c:v>
                </c:pt>
                <c:pt idx="924">
                  <c:v>0.612030029296875</c:v>
                </c:pt>
                <c:pt idx="925">
                  <c:v>0.6109619140625</c:v>
                </c:pt>
                <c:pt idx="926">
                  <c:v>0.609893798828125</c:v>
                </c:pt>
                <c:pt idx="927">
                  <c:v>0.60882568359375</c:v>
                </c:pt>
                <c:pt idx="928">
                  <c:v>0.607757568359375</c:v>
                </c:pt>
                <c:pt idx="929">
                  <c:v>0.606689453125</c:v>
                </c:pt>
                <c:pt idx="930">
                  <c:v>0.605621337890625</c:v>
                </c:pt>
                <c:pt idx="931">
                  <c:v>0.60455322265625</c:v>
                </c:pt>
                <c:pt idx="932">
                  <c:v>0.603485107421875</c:v>
                </c:pt>
                <c:pt idx="933">
                  <c:v>0.6024169921875</c:v>
                </c:pt>
                <c:pt idx="934">
                  <c:v>0.601348876953125</c:v>
                </c:pt>
                <c:pt idx="935">
                  <c:v>0.60028076171875</c:v>
                </c:pt>
                <c:pt idx="936">
                  <c:v>0.599212646484375</c:v>
                </c:pt>
                <c:pt idx="937">
                  <c:v>0.59814453125</c:v>
                </c:pt>
                <c:pt idx="938">
                  <c:v>0.597076416015625</c:v>
                </c:pt>
                <c:pt idx="939">
                  <c:v>0.59600830078125</c:v>
                </c:pt>
                <c:pt idx="940">
                  <c:v>0.594940185546875</c:v>
                </c:pt>
                <c:pt idx="941">
                  <c:v>0.5938720703125</c:v>
                </c:pt>
                <c:pt idx="942">
                  <c:v>0.592803955078125</c:v>
                </c:pt>
                <c:pt idx="943">
                  <c:v>0.59173583984375</c:v>
                </c:pt>
                <c:pt idx="944">
                  <c:v>0.590667724609375</c:v>
                </c:pt>
                <c:pt idx="945">
                  <c:v>0.589599609375</c:v>
                </c:pt>
                <c:pt idx="946">
                  <c:v>0.588531494140625</c:v>
                </c:pt>
                <c:pt idx="947">
                  <c:v>0.58746337890625</c:v>
                </c:pt>
                <c:pt idx="948">
                  <c:v>0.586395263671875</c:v>
                </c:pt>
                <c:pt idx="949">
                  <c:v>0.5853271484375</c:v>
                </c:pt>
                <c:pt idx="950">
                  <c:v>0.584259033203125</c:v>
                </c:pt>
                <c:pt idx="951">
                  <c:v>0.58319091796875</c:v>
                </c:pt>
                <c:pt idx="952">
                  <c:v>0.582122802734375</c:v>
                </c:pt>
                <c:pt idx="953">
                  <c:v>0.5810546875</c:v>
                </c:pt>
                <c:pt idx="954">
                  <c:v>0.579986572265625</c:v>
                </c:pt>
                <c:pt idx="955">
                  <c:v>0.57891845703125</c:v>
                </c:pt>
                <c:pt idx="956">
                  <c:v>0.577850341796875</c:v>
                </c:pt>
                <c:pt idx="957">
                  <c:v>0.5767822265625</c:v>
                </c:pt>
                <c:pt idx="958">
                  <c:v>0.575714111328125</c:v>
                </c:pt>
                <c:pt idx="959">
                  <c:v>0.57464599609375</c:v>
                </c:pt>
                <c:pt idx="960">
                  <c:v>0.573577880859375</c:v>
                </c:pt>
                <c:pt idx="961">
                  <c:v>0.572509765625</c:v>
                </c:pt>
                <c:pt idx="962">
                  <c:v>0.571441650390625</c:v>
                </c:pt>
                <c:pt idx="963">
                  <c:v>0.57037353515625</c:v>
                </c:pt>
                <c:pt idx="964">
                  <c:v>0.569305419921875</c:v>
                </c:pt>
                <c:pt idx="965">
                  <c:v>0.5682373046875</c:v>
                </c:pt>
                <c:pt idx="966">
                  <c:v>0.567169189453125</c:v>
                </c:pt>
                <c:pt idx="967">
                  <c:v>0.56610107421875</c:v>
                </c:pt>
                <c:pt idx="968">
                  <c:v>0.565032958984375</c:v>
                </c:pt>
                <c:pt idx="969">
                  <c:v>0.56396484375</c:v>
                </c:pt>
                <c:pt idx="970">
                  <c:v>0.562896728515625</c:v>
                </c:pt>
                <c:pt idx="971">
                  <c:v>0.56182861328125</c:v>
                </c:pt>
                <c:pt idx="972">
                  <c:v>0.560760498046875</c:v>
                </c:pt>
                <c:pt idx="973">
                  <c:v>0.5596923828125</c:v>
                </c:pt>
                <c:pt idx="974">
                  <c:v>0.558624267578125</c:v>
                </c:pt>
                <c:pt idx="975">
                  <c:v>0.55755615234375</c:v>
                </c:pt>
                <c:pt idx="976">
                  <c:v>0.556488037109375</c:v>
                </c:pt>
                <c:pt idx="977">
                  <c:v>0.555419921875</c:v>
                </c:pt>
                <c:pt idx="978">
                  <c:v>0.554351806640625</c:v>
                </c:pt>
                <c:pt idx="979">
                  <c:v>0.55328369140625</c:v>
                </c:pt>
                <c:pt idx="980">
                  <c:v>0.552215576171875</c:v>
                </c:pt>
                <c:pt idx="981">
                  <c:v>0.5511474609375</c:v>
                </c:pt>
                <c:pt idx="982">
                  <c:v>0.550079345703125</c:v>
                </c:pt>
                <c:pt idx="983">
                  <c:v>0.54901123046875</c:v>
                </c:pt>
                <c:pt idx="984">
                  <c:v>0.547943115234375</c:v>
                </c:pt>
                <c:pt idx="985">
                  <c:v>0.546875</c:v>
                </c:pt>
                <c:pt idx="986">
                  <c:v>0.545806884765625</c:v>
                </c:pt>
                <c:pt idx="987">
                  <c:v>0.54473876953125</c:v>
                </c:pt>
                <c:pt idx="988">
                  <c:v>0.543670654296875</c:v>
                </c:pt>
                <c:pt idx="989">
                  <c:v>0.5426025390625</c:v>
                </c:pt>
                <c:pt idx="990">
                  <c:v>0.541534423828125</c:v>
                </c:pt>
                <c:pt idx="991">
                  <c:v>0.54046630859375</c:v>
                </c:pt>
                <c:pt idx="992">
                  <c:v>0.539398193359375</c:v>
                </c:pt>
                <c:pt idx="993">
                  <c:v>0.538330078125</c:v>
                </c:pt>
                <c:pt idx="994">
                  <c:v>0.537261962890625</c:v>
                </c:pt>
                <c:pt idx="995">
                  <c:v>0.53619384765625</c:v>
                </c:pt>
                <c:pt idx="996">
                  <c:v>0.535125732421875</c:v>
                </c:pt>
                <c:pt idx="997">
                  <c:v>0.5340576171875</c:v>
                </c:pt>
                <c:pt idx="998">
                  <c:v>0.532989501953125</c:v>
                </c:pt>
                <c:pt idx="999">
                  <c:v>0.53192138671875</c:v>
                </c:pt>
                <c:pt idx="1000">
                  <c:v>0.530853271484375</c:v>
                </c:pt>
                <c:pt idx="1001">
                  <c:v>0.52978515625</c:v>
                </c:pt>
                <c:pt idx="1002">
                  <c:v>0.528717041015625</c:v>
                </c:pt>
                <c:pt idx="1003">
                  <c:v>0.52764892578125</c:v>
                </c:pt>
                <c:pt idx="1004">
                  <c:v>0.526580810546875</c:v>
                </c:pt>
                <c:pt idx="1005">
                  <c:v>0.5255126953125</c:v>
                </c:pt>
                <c:pt idx="1006">
                  <c:v>0.524444580078125</c:v>
                </c:pt>
                <c:pt idx="1007">
                  <c:v>0.52337646484375</c:v>
                </c:pt>
                <c:pt idx="1008">
                  <c:v>0.522308349609375</c:v>
                </c:pt>
                <c:pt idx="1009">
                  <c:v>0.521240234375</c:v>
                </c:pt>
                <c:pt idx="1010">
                  <c:v>0.520172119140625</c:v>
                </c:pt>
                <c:pt idx="1011">
                  <c:v>0.51910400390625</c:v>
                </c:pt>
                <c:pt idx="1012">
                  <c:v>0.518035888671875</c:v>
                </c:pt>
                <c:pt idx="1013">
                  <c:v>0.5169677734375</c:v>
                </c:pt>
                <c:pt idx="1014">
                  <c:v>0.515899658203125</c:v>
                </c:pt>
                <c:pt idx="1015">
                  <c:v>0.51483154296875</c:v>
                </c:pt>
                <c:pt idx="1016">
                  <c:v>0.513763427734375</c:v>
                </c:pt>
                <c:pt idx="1017">
                  <c:v>0.5126953125</c:v>
                </c:pt>
                <c:pt idx="1018">
                  <c:v>0.511627197265625</c:v>
                </c:pt>
                <c:pt idx="1019">
                  <c:v>0.51055908203125</c:v>
                </c:pt>
                <c:pt idx="1020">
                  <c:v>0.509490966796875</c:v>
                </c:pt>
                <c:pt idx="1021">
                  <c:v>0.5084228515625</c:v>
                </c:pt>
                <c:pt idx="1022">
                  <c:v>0.507354736328125</c:v>
                </c:pt>
                <c:pt idx="1023">
                  <c:v>0.50628662109375</c:v>
                </c:pt>
                <c:pt idx="1024">
                  <c:v>0.505218505859375</c:v>
                </c:pt>
                <c:pt idx="1025">
                  <c:v>0.504150390625</c:v>
                </c:pt>
                <c:pt idx="1026">
                  <c:v>0.503082275390625</c:v>
                </c:pt>
                <c:pt idx="1027">
                  <c:v>0.50201416015625</c:v>
                </c:pt>
                <c:pt idx="1028">
                  <c:v>0.500946044921875</c:v>
                </c:pt>
                <c:pt idx="1029">
                  <c:v>0.4998779296875</c:v>
                </c:pt>
                <c:pt idx="1030">
                  <c:v>0.498809814453125</c:v>
                </c:pt>
                <c:pt idx="1031">
                  <c:v>0.49774169921875</c:v>
                </c:pt>
                <c:pt idx="1032">
                  <c:v>0.496673583984375</c:v>
                </c:pt>
                <c:pt idx="1033">
                  <c:v>0.49560546875</c:v>
                </c:pt>
                <c:pt idx="1034">
                  <c:v>0.494537353515625</c:v>
                </c:pt>
                <c:pt idx="1035">
                  <c:v>0.49346923828125</c:v>
                </c:pt>
                <c:pt idx="1036">
                  <c:v>0.492401123046875</c:v>
                </c:pt>
                <c:pt idx="1037">
                  <c:v>0.4913330078125</c:v>
                </c:pt>
                <c:pt idx="1038">
                  <c:v>0.490264892578125</c:v>
                </c:pt>
                <c:pt idx="1039">
                  <c:v>0.48919677734375</c:v>
                </c:pt>
                <c:pt idx="1040">
                  <c:v>0.488128662109375</c:v>
                </c:pt>
                <c:pt idx="1041">
                  <c:v>0.487060546875</c:v>
                </c:pt>
                <c:pt idx="1042">
                  <c:v>0.485992431640625</c:v>
                </c:pt>
                <c:pt idx="1043">
                  <c:v>0.48492431640625</c:v>
                </c:pt>
                <c:pt idx="1044">
                  <c:v>0.483856201171875</c:v>
                </c:pt>
                <c:pt idx="1045">
                  <c:v>0.4827880859375</c:v>
                </c:pt>
                <c:pt idx="1046">
                  <c:v>0.481719970703125</c:v>
                </c:pt>
                <c:pt idx="1047">
                  <c:v>0.48065185546875</c:v>
                </c:pt>
                <c:pt idx="1048">
                  <c:v>0.479583740234375</c:v>
                </c:pt>
                <c:pt idx="1049">
                  <c:v>0.478515625</c:v>
                </c:pt>
                <c:pt idx="1050">
                  <c:v>0.477447509765625</c:v>
                </c:pt>
                <c:pt idx="1051">
                  <c:v>0.47637939453125</c:v>
                </c:pt>
                <c:pt idx="1052">
                  <c:v>0.475311279296875</c:v>
                </c:pt>
                <c:pt idx="1053">
                  <c:v>0.4742431640625</c:v>
                </c:pt>
                <c:pt idx="1054">
                  <c:v>0.473175048828125</c:v>
                </c:pt>
                <c:pt idx="1055">
                  <c:v>0.47210693359375</c:v>
                </c:pt>
                <c:pt idx="1056">
                  <c:v>0.471038818359375</c:v>
                </c:pt>
                <c:pt idx="1057">
                  <c:v>0.469970703125</c:v>
                </c:pt>
                <c:pt idx="1058">
                  <c:v>0.468902587890625</c:v>
                </c:pt>
                <c:pt idx="1059">
                  <c:v>0.46783447265625</c:v>
                </c:pt>
                <c:pt idx="1060">
                  <c:v>0.466766357421875</c:v>
                </c:pt>
                <c:pt idx="1061">
                  <c:v>0.4656982421875</c:v>
                </c:pt>
                <c:pt idx="1062">
                  <c:v>0.464630126953125</c:v>
                </c:pt>
                <c:pt idx="1063">
                  <c:v>0.46356201171875</c:v>
                </c:pt>
                <c:pt idx="1064">
                  <c:v>0.462493896484375</c:v>
                </c:pt>
                <c:pt idx="1065">
                  <c:v>0.46142578125</c:v>
                </c:pt>
                <c:pt idx="1066">
                  <c:v>0.460357666015625</c:v>
                </c:pt>
                <c:pt idx="1067">
                  <c:v>0.45928955078125</c:v>
                </c:pt>
                <c:pt idx="1068">
                  <c:v>0.458221435546875</c:v>
                </c:pt>
                <c:pt idx="1069">
                  <c:v>0.4571533203125</c:v>
                </c:pt>
                <c:pt idx="1070">
                  <c:v>0.456085205078125</c:v>
                </c:pt>
                <c:pt idx="1071">
                  <c:v>0.45501708984375</c:v>
                </c:pt>
                <c:pt idx="1072">
                  <c:v>0.453948974609375</c:v>
                </c:pt>
                <c:pt idx="1073">
                  <c:v>0.452880859375</c:v>
                </c:pt>
                <c:pt idx="1074">
                  <c:v>0.451812744140625</c:v>
                </c:pt>
                <c:pt idx="1075">
                  <c:v>0.45074462890625</c:v>
                </c:pt>
                <c:pt idx="1076">
                  <c:v>0.449676513671875</c:v>
                </c:pt>
                <c:pt idx="1077">
                  <c:v>0.4486083984375</c:v>
                </c:pt>
                <c:pt idx="1078">
                  <c:v>0.447540283203125</c:v>
                </c:pt>
                <c:pt idx="1079">
                  <c:v>0.44647216796875</c:v>
                </c:pt>
                <c:pt idx="1080">
                  <c:v>0.445404052734375</c:v>
                </c:pt>
                <c:pt idx="1081">
                  <c:v>0.4443359375</c:v>
                </c:pt>
                <c:pt idx="1082">
                  <c:v>0.443267822265625</c:v>
                </c:pt>
                <c:pt idx="1083">
                  <c:v>0.44219970703125</c:v>
                </c:pt>
                <c:pt idx="1084">
                  <c:v>0.441131591796875</c:v>
                </c:pt>
                <c:pt idx="1085">
                  <c:v>0.4400634765625</c:v>
                </c:pt>
                <c:pt idx="1086">
                  <c:v>0.438995361328125</c:v>
                </c:pt>
                <c:pt idx="1087">
                  <c:v>0.43792724609375</c:v>
                </c:pt>
                <c:pt idx="1088">
                  <c:v>0.436859130859375</c:v>
                </c:pt>
                <c:pt idx="1089">
                  <c:v>0.435791015625</c:v>
                </c:pt>
                <c:pt idx="1090">
                  <c:v>0.434722900390625</c:v>
                </c:pt>
                <c:pt idx="1091">
                  <c:v>0.43365478515625</c:v>
                </c:pt>
                <c:pt idx="1092">
                  <c:v>0.432586669921875</c:v>
                </c:pt>
                <c:pt idx="1093">
                  <c:v>0.4315185546875</c:v>
                </c:pt>
                <c:pt idx="1094">
                  <c:v>0.430450439453125</c:v>
                </c:pt>
                <c:pt idx="1095">
                  <c:v>0.42938232421875</c:v>
                </c:pt>
                <c:pt idx="1096">
                  <c:v>0.428314208984375</c:v>
                </c:pt>
                <c:pt idx="1097">
                  <c:v>0.42724609375</c:v>
                </c:pt>
                <c:pt idx="1098">
                  <c:v>0.426177978515625</c:v>
                </c:pt>
                <c:pt idx="1099">
                  <c:v>0.42510986328125</c:v>
                </c:pt>
                <c:pt idx="1100">
                  <c:v>0.424041748046875</c:v>
                </c:pt>
                <c:pt idx="1101">
                  <c:v>0.4229736328125</c:v>
                </c:pt>
                <c:pt idx="1102">
                  <c:v>0.421905517578125</c:v>
                </c:pt>
                <c:pt idx="1103">
                  <c:v>0.42083740234375</c:v>
                </c:pt>
                <c:pt idx="1104">
                  <c:v>0.419769287109375</c:v>
                </c:pt>
                <c:pt idx="1105">
                  <c:v>0.418701171875</c:v>
                </c:pt>
                <c:pt idx="1106">
                  <c:v>0.417633056640625</c:v>
                </c:pt>
                <c:pt idx="1107">
                  <c:v>0.41656494140625</c:v>
                </c:pt>
                <c:pt idx="1108">
                  <c:v>0.415496826171875</c:v>
                </c:pt>
                <c:pt idx="1109">
                  <c:v>0.4144287109375</c:v>
                </c:pt>
                <c:pt idx="1110">
                  <c:v>0.413360595703125</c:v>
                </c:pt>
                <c:pt idx="1111">
                  <c:v>0.41229248046875</c:v>
                </c:pt>
                <c:pt idx="1112">
                  <c:v>0.411224365234375</c:v>
                </c:pt>
                <c:pt idx="1113">
                  <c:v>0.41015625</c:v>
                </c:pt>
                <c:pt idx="1114">
                  <c:v>0.409088134765625</c:v>
                </c:pt>
                <c:pt idx="1115">
                  <c:v>0.40802001953125</c:v>
                </c:pt>
                <c:pt idx="1116">
                  <c:v>0.406951904296875</c:v>
                </c:pt>
                <c:pt idx="1117">
                  <c:v>0.4058837890625</c:v>
                </c:pt>
                <c:pt idx="1118">
                  <c:v>0.404815673828125</c:v>
                </c:pt>
                <c:pt idx="1119">
                  <c:v>0.40374755859375</c:v>
                </c:pt>
                <c:pt idx="1120">
                  <c:v>0.402679443359375</c:v>
                </c:pt>
                <c:pt idx="1121">
                  <c:v>0.401611328125</c:v>
                </c:pt>
                <c:pt idx="1122">
                  <c:v>0.400543212890625</c:v>
                </c:pt>
                <c:pt idx="1123">
                  <c:v>0.39947509765625</c:v>
                </c:pt>
                <c:pt idx="1124">
                  <c:v>0.398406982421875</c:v>
                </c:pt>
                <c:pt idx="1125">
                  <c:v>0.3973388671875</c:v>
                </c:pt>
                <c:pt idx="1126">
                  <c:v>0.396270751953125</c:v>
                </c:pt>
                <c:pt idx="1127">
                  <c:v>0.39520263671875</c:v>
                </c:pt>
                <c:pt idx="1128">
                  <c:v>0.394134521484375</c:v>
                </c:pt>
                <c:pt idx="1129">
                  <c:v>0.39306640625</c:v>
                </c:pt>
                <c:pt idx="1130">
                  <c:v>0.391998291015625</c:v>
                </c:pt>
                <c:pt idx="1131">
                  <c:v>0.39093017578125</c:v>
                </c:pt>
                <c:pt idx="1132">
                  <c:v>0.389862060546875</c:v>
                </c:pt>
                <c:pt idx="1133">
                  <c:v>0.3887939453125</c:v>
                </c:pt>
                <c:pt idx="1134">
                  <c:v>0.387725830078125</c:v>
                </c:pt>
                <c:pt idx="1135">
                  <c:v>0.38665771484375</c:v>
                </c:pt>
                <c:pt idx="1136">
                  <c:v>0.385589599609375</c:v>
                </c:pt>
                <c:pt idx="1137">
                  <c:v>0.384521484375</c:v>
                </c:pt>
                <c:pt idx="1138">
                  <c:v>0.383453369140625</c:v>
                </c:pt>
                <c:pt idx="1139">
                  <c:v>0.38238525390625</c:v>
                </c:pt>
                <c:pt idx="1140">
                  <c:v>0.381317138671875</c:v>
                </c:pt>
                <c:pt idx="1141">
                  <c:v>0.3802490234375</c:v>
                </c:pt>
                <c:pt idx="1142">
                  <c:v>0.379180908203125</c:v>
                </c:pt>
                <c:pt idx="1143">
                  <c:v>0.37811279296875</c:v>
                </c:pt>
                <c:pt idx="1144">
                  <c:v>0.377044677734375</c:v>
                </c:pt>
                <c:pt idx="1145">
                  <c:v>0.3759765625</c:v>
                </c:pt>
                <c:pt idx="1146">
                  <c:v>0.374908447265625</c:v>
                </c:pt>
                <c:pt idx="1147">
                  <c:v>0.37384033203125</c:v>
                </c:pt>
                <c:pt idx="1148">
                  <c:v>0.372772216796875</c:v>
                </c:pt>
                <c:pt idx="1149">
                  <c:v>0.3717041015625</c:v>
                </c:pt>
                <c:pt idx="1150">
                  <c:v>0.370635986328125</c:v>
                </c:pt>
                <c:pt idx="1151">
                  <c:v>0.36956787109375</c:v>
                </c:pt>
                <c:pt idx="1152">
                  <c:v>0.368499755859375</c:v>
                </c:pt>
                <c:pt idx="1153">
                  <c:v>0.367431640625</c:v>
                </c:pt>
                <c:pt idx="1154">
                  <c:v>0.366363525390625</c:v>
                </c:pt>
                <c:pt idx="1155">
                  <c:v>0.36529541015625</c:v>
                </c:pt>
                <c:pt idx="1156">
                  <c:v>0.364227294921875</c:v>
                </c:pt>
                <c:pt idx="1157">
                  <c:v>0.3631591796875</c:v>
                </c:pt>
                <c:pt idx="1158">
                  <c:v>0.362091064453125</c:v>
                </c:pt>
                <c:pt idx="1159">
                  <c:v>0.36102294921875</c:v>
                </c:pt>
                <c:pt idx="1160">
                  <c:v>0.359954833984375</c:v>
                </c:pt>
                <c:pt idx="1161">
                  <c:v>0.35888671875</c:v>
                </c:pt>
                <c:pt idx="1162">
                  <c:v>0.357818603515625</c:v>
                </c:pt>
                <c:pt idx="1163">
                  <c:v>0.35675048828125</c:v>
                </c:pt>
                <c:pt idx="1164">
                  <c:v>0.355682373046875</c:v>
                </c:pt>
                <c:pt idx="1165">
                  <c:v>0.3546142578125</c:v>
                </c:pt>
                <c:pt idx="1166">
                  <c:v>0.353546142578125</c:v>
                </c:pt>
                <c:pt idx="1167">
                  <c:v>0.35247802734375</c:v>
                </c:pt>
                <c:pt idx="1168">
                  <c:v>0.351409912109375</c:v>
                </c:pt>
                <c:pt idx="1169">
                  <c:v>0.350341796875</c:v>
                </c:pt>
                <c:pt idx="1170">
                  <c:v>0.349273681640625</c:v>
                </c:pt>
                <c:pt idx="1171">
                  <c:v>0.34820556640625</c:v>
                </c:pt>
                <c:pt idx="1172">
                  <c:v>0.347137451171875</c:v>
                </c:pt>
                <c:pt idx="1173">
                  <c:v>0.3460693359375</c:v>
                </c:pt>
                <c:pt idx="1174">
                  <c:v>0.345001220703125</c:v>
                </c:pt>
                <c:pt idx="1175">
                  <c:v>0.34393310546875</c:v>
                </c:pt>
                <c:pt idx="1176">
                  <c:v>0.342864990234375</c:v>
                </c:pt>
                <c:pt idx="1177">
                  <c:v>0.341796875</c:v>
                </c:pt>
                <c:pt idx="1178">
                  <c:v>0.340728759765625</c:v>
                </c:pt>
                <c:pt idx="1179">
                  <c:v>0.33966064453125</c:v>
                </c:pt>
                <c:pt idx="1180">
                  <c:v>0.338592529296875</c:v>
                </c:pt>
                <c:pt idx="1181">
                  <c:v>0.3375244140625</c:v>
                </c:pt>
                <c:pt idx="1182">
                  <c:v>0.336456298828125</c:v>
                </c:pt>
                <c:pt idx="1183">
                  <c:v>0.33538818359375</c:v>
                </c:pt>
                <c:pt idx="1184">
                  <c:v>0.334320068359375</c:v>
                </c:pt>
                <c:pt idx="1185">
                  <c:v>0.333251953125</c:v>
                </c:pt>
                <c:pt idx="1186">
                  <c:v>0.332183837890625</c:v>
                </c:pt>
                <c:pt idx="1187">
                  <c:v>0.33111572265625</c:v>
                </c:pt>
                <c:pt idx="1188">
                  <c:v>0.330047607421875</c:v>
                </c:pt>
                <c:pt idx="1189">
                  <c:v>0.3289794921875</c:v>
                </c:pt>
                <c:pt idx="1190">
                  <c:v>0.327911376953125</c:v>
                </c:pt>
                <c:pt idx="1191">
                  <c:v>0.32684326171875</c:v>
                </c:pt>
                <c:pt idx="1192">
                  <c:v>0.325775146484375</c:v>
                </c:pt>
                <c:pt idx="1193">
                  <c:v>0.32470703125</c:v>
                </c:pt>
                <c:pt idx="1194">
                  <c:v>0.323638916015625</c:v>
                </c:pt>
                <c:pt idx="1195">
                  <c:v>0.32257080078125</c:v>
                </c:pt>
                <c:pt idx="1196">
                  <c:v>0.321502685546875</c:v>
                </c:pt>
                <c:pt idx="1197">
                  <c:v>0.3204345703125</c:v>
                </c:pt>
                <c:pt idx="1198">
                  <c:v>0.319366455078125</c:v>
                </c:pt>
                <c:pt idx="1199">
                  <c:v>0.31829833984375</c:v>
                </c:pt>
                <c:pt idx="1200">
                  <c:v>0.317230224609375</c:v>
                </c:pt>
                <c:pt idx="1201">
                  <c:v>0.316162109375</c:v>
                </c:pt>
                <c:pt idx="1202">
                  <c:v>0.315093994140625</c:v>
                </c:pt>
                <c:pt idx="1203">
                  <c:v>0.31402587890625</c:v>
                </c:pt>
                <c:pt idx="1204">
                  <c:v>0.312957763671875</c:v>
                </c:pt>
                <c:pt idx="1205">
                  <c:v>0.3118896484375</c:v>
                </c:pt>
                <c:pt idx="1206">
                  <c:v>0.310821533203125</c:v>
                </c:pt>
                <c:pt idx="1207">
                  <c:v>0.30975341796875</c:v>
                </c:pt>
                <c:pt idx="1208">
                  <c:v>0.308685302734375</c:v>
                </c:pt>
                <c:pt idx="1209">
                  <c:v>0.3076171875</c:v>
                </c:pt>
                <c:pt idx="1210">
                  <c:v>0.306549072265625</c:v>
                </c:pt>
                <c:pt idx="1211">
                  <c:v>0.30548095703125</c:v>
                </c:pt>
                <c:pt idx="1212">
                  <c:v>0.304412841796875</c:v>
                </c:pt>
                <c:pt idx="1213">
                  <c:v>0.3033447265625</c:v>
                </c:pt>
                <c:pt idx="1214">
                  <c:v>0.302276611328125</c:v>
                </c:pt>
                <c:pt idx="1215">
                  <c:v>0.30120849609375</c:v>
                </c:pt>
                <c:pt idx="1216">
                  <c:v>0.300140380859375</c:v>
                </c:pt>
                <c:pt idx="1217">
                  <c:v>0.299072265625</c:v>
                </c:pt>
                <c:pt idx="1218">
                  <c:v>0.298004150390625</c:v>
                </c:pt>
                <c:pt idx="1219">
                  <c:v>0.29693603515625</c:v>
                </c:pt>
                <c:pt idx="1220">
                  <c:v>0.295867919921875</c:v>
                </c:pt>
                <c:pt idx="1221">
                  <c:v>0.2947998046875</c:v>
                </c:pt>
                <c:pt idx="1222">
                  <c:v>0.293731689453125</c:v>
                </c:pt>
                <c:pt idx="1223">
                  <c:v>0.29266357421875</c:v>
                </c:pt>
                <c:pt idx="1224">
                  <c:v>0.291595458984375</c:v>
                </c:pt>
                <c:pt idx="1225">
                  <c:v>0.29052734375</c:v>
                </c:pt>
                <c:pt idx="1226">
                  <c:v>0.289459228515625</c:v>
                </c:pt>
                <c:pt idx="1227">
                  <c:v>0.28839111328125</c:v>
                </c:pt>
                <c:pt idx="1228">
                  <c:v>0.287322998046875</c:v>
                </c:pt>
                <c:pt idx="1229">
                  <c:v>0.2862548828125</c:v>
                </c:pt>
                <c:pt idx="1230">
                  <c:v>0.285186767578125</c:v>
                </c:pt>
                <c:pt idx="1231">
                  <c:v>0.28411865234375</c:v>
                </c:pt>
                <c:pt idx="1232">
                  <c:v>0.283050537109375</c:v>
                </c:pt>
                <c:pt idx="1233">
                  <c:v>0.281982421875</c:v>
                </c:pt>
                <c:pt idx="1234">
                  <c:v>0.280914306640625</c:v>
                </c:pt>
                <c:pt idx="1235">
                  <c:v>0.27984619140625</c:v>
                </c:pt>
                <c:pt idx="1236">
                  <c:v>0.278778076171875</c:v>
                </c:pt>
                <c:pt idx="1237">
                  <c:v>0.2777099609375</c:v>
                </c:pt>
                <c:pt idx="1238">
                  <c:v>0.276641845703125</c:v>
                </c:pt>
                <c:pt idx="1239">
                  <c:v>0.27557373046875</c:v>
                </c:pt>
                <c:pt idx="1240">
                  <c:v>0.274505615234375</c:v>
                </c:pt>
                <c:pt idx="1241">
                  <c:v>0.2734375</c:v>
                </c:pt>
                <c:pt idx="1242">
                  <c:v>0.272369384765625</c:v>
                </c:pt>
                <c:pt idx="1243">
                  <c:v>0.27130126953125</c:v>
                </c:pt>
                <c:pt idx="1244">
                  <c:v>0.270233154296875</c:v>
                </c:pt>
                <c:pt idx="1245">
                  <c:v>0.2691650390625</c:v>
                </c:pt>
                <c:pt idx="1246">
                  <c:v>0.268096923828125</c:v>
                </c:pt>
                <c:pt idx="1247">
                  <c:v>0.26702880859375</c:v>
                </c:pt>
                <c:pt idx="1248">
                  <c:v>0.265960693359375</c:v>
                </c:pt>
                <c:pt idx="1249">
                  <c:v>0.264892578125</c:v>
                </c:pt>
                <c:pt idx="1250">
                  <c:v>0.263824462890625</c:v>
                </c:pt>
                <c:pt idx="1251">
                  <c:v>0.26275634765625</c:v>
                </c:pt>
                <c:pt idx="1252">
                  <c:v>0.261688232421875</c:v>
                </c:pt>
                <c:pt idx="1253">
                  <c:v>0.2606201171875</c:v>
                </c:pt>
                <c:pt idx="1254">
                  <c:v>0.259552001953125</c:v>
                </c:pt>
                <c:pt idx="1255">
                  <c:v>0.25848388671875</c:v>
                </c:pt>
                <c:pt idx="1256">
                  <c:v>0.257415771484375</c:v>
                </c:pt>
                <c:pt idx="1257">
                  <c:v>0.25634765625</c:v>
                </c:pt>
                <c:pt idx="1258">
                  <c:v>0.255279541015625</c:v>
                </c:pt>
                <c:pt idx="1259">
                  <c:v>0.25421142578125</c:v>
                </c:pt>
                <c:pt idx="1260">
                  <c:v>0.253143310546875</c:v>
                </c:pt>
                <c:pt idx="1261">
                  <c:v>0.2520751953125</c:v>
                </c:pt>
                <c:pt idx="1262">
                  <c:v>0.251007080078125</c:v>
                </c:pt>
                <c:pt idx="1263">
                  <c:v>0.24993896484375</c:v>
                </c:pt>
                <c:pt idx="1264">
                  <c:v>0.248870849609375</c:v>
                </c:pt>
                <c:pt idx="1265">
                  <c:v>0.247802734375</c:v>
                </c:pt>
                <c:pt idx="1266">
                  <c:v>0.246734619140625</c:v>
                </c:pt>
                <c:pt idx="1267">
                  <c:v>0.24566650390625</c:v>
                </c:pt>
                <c:pt idx="1268">
                  <c:v>0.244598388671875</c:v>
                </c:pt>
                <c:pt idx="1269">
                  <c:v>0.2435302734375</c:v>
                </c:pt>
                <c:pt idx="1270">
                  <c:v>0.242462158203125</c:v>
                </c:pt>
                <c:pt idx="1271">
                  <c:v>0.24139404296875</c:v>
                </c:pt>
                <c:pt idx="1272">
                  <c:v>0.240325927734375</c:v>
                </c:pt>
                <c:pt idx="1273">
                  <c:v>0.2392578125</c:v>
                </c:pt>
                <c:pt idx="1274">
                  <c:v>0.238189697265625</c:v>
                </c:pt>
                <c:pt idx="1275">
                  <c:v>0.23712158203125</c:v>
                </c:pt>
                <c:pt idx="1276">
                  <c:v>0.236053466796875</c:v>
                </c:pt>
                <c:pt idx="1277">
                  <c:v>0.2349853515625</c:v>
                </c:pt>
                <c:pt idx="1278">
                  <c:v>0.233917236328125</c:v>
                </c:pt>
                <c:pt idx="1279">
                  <c:v>0.23284912109375</c:v>
                </c:pt>
                <c:pt idx="1280">
                  <c:v>0.231781005859375</c:v>
                </c:pt>
                <c:pt idx="1281">
                  <c:v>0.230712890625</c:v>
                </c:pt>
                <c:pt idx="1282">
                  <c:v>0.229644775390625</c:v>
                </c:pt>
                <c:pt idx="1283">
                  <c:v>0.22857666015625</c:v>
                </c:pt>
                <c:pt idx="1284">
                  <c:v>0.227508544921875</c:v>
                </c:pt>
                <c:pt idx="1285">
                  <c:v>0.2264404296875</c:v>
                </c:pt>
                <c:pt idx="1286">
                  <c:v>0.225372314453125</c:v>
                </c:pt>
                <c:pt idx="1287">
                  <c:v>0.22430419921875</c:v>
                </c:pt>
                <c:pt idx="1288">
                  <c:v>0.223236083984375</c:v>
                </c:pt>
                <c:pt idx="1289">
                  <c:v>0.22216796875</c:v>
                </c:pt>
                <c:pt idx="1290">
                  <c:v>0.221099853515625</c:v>
                </c:pt>
                <c:pt idx="1291">
                  <c:v>0.22003173828125</c:v>
                </c:pt>
                <c:pt idx="1292">
                  <c:v>0.218963623046875</c:v>
                </c:pt>
                <c:pt idx="1293">
                  <c:v>0.2178955078125</c:v>
                </c:pt>
                <c:pt idx="1294">
                  <c:v>0.216827392578125</c:v>
                </c:pt>
                <c:pt idx="1295">
                  <c:v>0.21575927734375</c:v>
                </c:pt>
                <c:pt idx="1296">
                  <c:v>0.214691162109375</c:v>
                </c:pt>
                <c:pt idx="1297">
                  <c:v>0.213623046875</c:v>
                </c:pt>
                <c:pt idx="1298">
                  <c:v>0.212554931640625</c:v>
                </c:pt>
                <c:pt idx="1299">
                  <c:v>0.21148681640625</c:v>
                </c:pt>
                <c:pt idx="1300">
                  <c:v>0.210418701171875</c:v>
                </c:pt>
                <c:pt idx="1301">
                  <c:v>0.2093505859375</c:v>
                </c:pt>
                <c:pt idx="1302">
                  <c:v>0.208282470703125</c:v>
                </c:pt>
                <c:pt idx="1303">
                  <c:v>0.20721435546875</c:v>
                </c:pt>
                <c:pt idx="1304">
                  <c:v>0.206146240234375</c:v>
                </c:pt>
                <c:pt idx="1305">
                  <c:v>0.205078125</c:v>
                </c:pt>
                <c:pt idx="1306">
                  <c:v>0.204010009765625</c:v>
                </c:pt>
                <c:pt idx="1307">
                  <c:v>0.20294189453125</c:v>
                </c:pt>
                <c:pt idx="1308">
                  <c:v>0.201873779296875</c:v>
                </c:pt>
                <c:pt idx="1309">
                  <c:v>0.2008056640625</c:v>
                </c:pt>
                <c:pt idx="1310">
                  <c:v>0.199737548828125</c:v>
                </c:pt>
                <c:pt idx="1311">
                  <c:v>0.19866943359375</c:v>
                </c:pt>
                <c:pt idx="1312">
                  <c:v>0.197601318359375</c:v>
                </c:pt>
                <c:pt idx="1313">
                  <c:v>0.196533203125</c:v>
                </c:pt>
                <c:pt idx="1314">
                  <c:v>0.195465087890625</c:v>
                </c:pt>
                <c:pt idx="1315">
                  <c:v>0.19439697265625</c:v>
                </c:pt>
                <c:pt idx="1316">
                  <c:v>0.193328857421875</c:v>
                </c:pt>
                <c:pt idx="1317">
                  <c:v>0.1922607421875</c:v>
                </c:pt>
                <c:pt idx="1318">
                  <c:v>0.191192626953125</c:v>
                </c:pt>
                <c:pt idx="1319">
                  <c:v>0.19012451171875</c:v>
                </c:pt>
                <c:pt idx="1320">
                  <c:v>0.189056396484375</c:v>
                </c:pt>
                <c:pt idx="1321">
                  <c:v>0.18798828125</c:v>
                </c:pt>
                <c:pt idx="1322">
                  <c:v>0.186920166015625</c:v>
                </c:pt>
                <c:pt idx="1323">
                  <c:v>0.18585205078125</c:v>
                </c:pt>
                <c:pt idx="1324">
                  <c:v>0.184783935546875</c:v>
                </c:pt>
                <c:pt idx="1325">
                  <c:v>0.1837158203125</c:v>
                </c:pt>
                <c:pt idx="1326">
                  <c:v>0.182647705078125</c:v>
                </c:pt>
                <c:pt idx="1327">
                  <c:v>0.18157958984375</c:v>
                </c:pt>
                <c:pt idx="1328">
                  <c:v>0.180511474609375</c:v>
                </c:pt>
                <c:pt idx="1329">
                  <c:v>0.179443359375</c:v>
                </c:pt>
                <c:pt idx="1330">
                  <c:v>0.178375244140625</c:v>
                </c:pt>
                <c:pt idx="1331">
                  <c:v>0.17730712890625</c:v>
                </c:pt>
                <c:pt idx="1332">
                  <c:v>0.176239013671875</c:v>
                </c:pt>
                <c:pt idx="1333">
                  <c:v>0.1751708984375</c:v>
                </c:pt>
                <c:pt idx="1334">
                  <c:v>0.174102783203125</c:v>
                </c:pt>
                <c:pt idx="1335">
                  <c:v>0.17303466796875</c:v>
                </c:pt>
                <c:pt idx="1336">
                  <c:v>0.171966552734375</c:v>
                </c:pt>
                <c:pt idx="1337">
                  <c:v>0.1708984375</c:v>
                </c:pt>
                <c:pt idx="1338">
                  <c:v>0.169830322265625</c:v>
                </c:pt>
                <c:pt idx="1339">
                  <c:v>0.16876220703125</c:v>
                </c:pt>
                <c:pt idx="1340">
                  <c:v>0.167694091796875</c:v>
                </c:pt>
                <c:pt idx="1341">
                  <c:v>0.1666259765625</c:v>
                </c:pt>
                <c:pt idx="1342">
                  <c:v>0.165557861328125</c:v>
                </c:pt>
                <c:pt idx="1343">
                  <c:v>0.16448974609375</c:v>
                </c:pt>
                <c:pt idx="1344">
                  <c:v>0.163421630859375</c:v>
                </c:pt>
                <c:pt idx="1345">
                  <c:v>0.162353515625</c:v>
                </c:pt>
                <c:pt idx="1346">
                  <c:v>0.161285400390625</c:v>
                </c:pt>
                <c:pt idx="1347">
                  <c:v>0.16021728515625</c:v>
                </c:pt>
                <c:pt idx="1348">
                  <c:v>0.159149169921875</c:v>
                </c:pt>
                <c:pt idx="1349">
                  <c:v>0.1580810546875</c:v>
                </c:pt>
                <c:pt idx="1350">
                  <c:v>0.157012939453125</c:v>
                </c:pt>
                <c:pt idx="1351">
                  <c:v>0.15594482421875</c:v>
                </c:pt>
                <c:pt idx="1352">
                  <c:v>0.154876708984375</c:v>
                </c:pt>
                <c:pt idx="1353">
                  <c:v>0.15380859375</c:v>
                </c:pt>
                <c:pt idx="1354">
                  <c:v>0.152740478515625</c:v>
                </c:pt>
                <c:pt idx="1355">
                  <c:v>0.15167236328125</c:v>
                </c:pt>
                <c:pt idx="1356">
                  <c:v>0.150604248046875</c:v>
                </c:pt>
                <c:pt idx="1357">
                  <c:v>0.1495361328125</c:v>
                </c:pt>
                <c:pt idx="1358">
                  <c:v>0.148468017578125</c:v>
                </c:pt>
                <c:pt idx="1359">
                  <c:v>0.14739990234375</c:v>
                </c:pt>
                <c:pt idx="1360">
                  <c:v>0.146331787109375</c:v>
                </c:pt>
                <c:pt idx="1361">
                  <c:v>0.145263671875</c:v>
                </c:pt>
                <c:pt idx="1362">
                  <c:v>0.144195556640625</c:v>
                </c:pt>
                <c:pt idx="1363">
                  <c:v>0.14312744140625</c:v>
                </c:pt>
                <c:pt idx="1364">
                  <c:v>0.142059326171875</c:v>
                </c:pt>
                <c:pt idx="1365">
                  <c:v>0.1409912109375</c:v>
                </c:pt>
                <c:pt idx="1366">
                  <c:v>0.139923095703125</c:v>
                </c:pt>
                <c:pt idx="1367">
                  <c:v>0.13885498046875</c:v>
                </c:pt>
                <c:pt idx="1368">
                  <c:v>0.137786865234375</c:v>
                </c:pt>
                <c:pt idx="1369">
                  <c:v>0.13671875</c:v>
                </c:pt>
                <c:pt idx="1370">
                  <c:v>0.135650634765625</c:v>
                </c:pt>
                <c:pt idx="1371">
                  <c:v>0.13458251953125</c:v>
                </c:pt>
                <c:pt idx="1372">
                  <c:v>0.133514404296875</c:v>
                </c:pt>
                <c:pt idx="1373">
                  <c:v>0.1324462890625</c:v>
                </c:pt>
                <c:pt idx="1374">
                  <c:v>0.131378173828125</c:v>
                </c:pt>
                <c:pt idx="1375">
                  <c:v>0.13031005859375</c:v>
                </c:pt>
                <c:pt idx="1376">
                  <c:v>0.129241943359375</c:v>
                </c:pt>
                <c:pt idx="1377">
                  <c:v>0.128173828125</c:v>
                </c:pt>
                <c:pt idx="1378">
                  <c:v>0.127105712890625</c:v>
                </c:pt>
                <c:pt idx="1379">
                  <c:v>0.12603759765625</c:v>
                </c:pt>
                <c:pt idx="1380">
                  <c:v>0.124969482421875</c:v>
                </c:pt>
                <c:pt idx="1381">
                  <c:v>0.1239013671875</c:v>
                </c:pt>
                <c:pt idx="1382">
                  <c:v>0.122833251953125</c:v>
                </c:pt>
                <c:pt idx="1383">
                  <c:v>0.12176513671875</c:v>
                </c:pt>
                <c:pt idx="1384">
                  <c:v>0.120697021484375</c:v>
                </c:pt>
                <c:pt idx="1385">
                  <c:v>0.11962890625</c:v>
                </c:pt>
                <c:pt idx="1386">
                  <c:v>0.118560791015625</c:v>
                </c:pt>
                <c:pt idx="1387">
                  <c:v>0.11749267578125</c:v>
                </c:pt>
                <c:pt idx="1388">
                  <c:v>0.116424560546875</c:v>
                </c:pt>
                <c:pt idx="1389">
                  <c:v>0.1153564453125</c:v>
                </c:pt>
                <c:pt idx="1390">
                  <c:v>0.114288330078125</c:v>
                </c:pt>
                <c:pt idx="1391">
                  <c:v>0.11322021484375</c:v>
                </c:pt>
                <c:pt idx="1392">
                  <c:v>0.112152099609375</c:v>
                </c:pt>
                <c:pt idx="1393">
                  <c:v>0.111083984375</c:v>
                </c:pt>
                <c:pt idx="1394">
                  <c:v>0.110015869140625</c:v>
                </c:pt>
                <c:pt idx="1395">
                  <c:v>0.10894775390625</c:v>
                </c:pt>
                <c:pt idx="1396">
                  <c:v>0.107879638671875</c:v>
                </c:pt>
                <c:pt idx="1397">
                  <c:v>0.1068115234375</c:v>
                </c:pt>
                <c:pt idx="1398">
                  <c:v>0.105743408203125</c:v>
                </c:pt>
                <c:pt idx="1399">
                  <c:v>0.10467529296875</c:v>
                </c:pt>
                <c:pt idx="1400">
                  <c:v>0.103607177734375</c:v>
                </c:pt>
                <c:pt idx="1401">
                  <c:v>0.1025390625</c:v>
                </c:pt>
                <c:pt idx="1402">
                  <c:v>0.101470947265625</c:v>
                </c:pt>
                <c:pt idx="1403">
                  <c:v>0.10040283203125</c:v>
                </c:pt>
                <c:pt idx="1404">
                  <c:v>9.9334716796875E-2</c:v>
                </c:pt>
                <c:pt idx="1405">
                  <c:v>9.82666015625E-2</c:v>
                </c:pt>
                <c:pt idx="1406">
                  <c:v>9.7198486328125E-2</c:v>
                </c:pt>
                <c:pt idx="1407">
                  <c:v>9.613037109375E-2</c:v>
                </c:pt>
                <c:pt idx="1408">
                  <c:v>9.5062255859375E-2</c:v>
                </c:pt>
                <c:pt idx="1409">
                  <c:v>9.3994140625E-2</c:v>
                </c:pt>
                <c:pt idx="1410">
                  <c:v>9.2926025390625E-2</c:v>
                </c:pt>
                <c:pt idx="1411">
                  <c:v>9.185791015625E-2</c:v>
                </c:pt>
                <c:pt idx="1412">
                  <c:v>9.0789794921875E-2</c:v>
                </c:pt>
                <c:pt idx="1413">
                  <c:v>8.97216796875E-2</c:v>
                </c:pt>
                <c:pt idx="1414">
                  <c:v>8.8653564453125E-2</c:v>
                </c:pt>
                <c:pt idx="1415">
                  <c:v>8.758544921875E-2</c:v>
                </c:pt>
                <c:pt idx="1416">
                  <c:v>8.6517333984375E-2</c:v>
                </c:pt>
                <c:pt idx="1417">
                  <c:v>8.544921875E-2</c:v>
                </c:pt>
                <c:pt idx="1418">
                  <c:v>8.4381103515625E-2</c:v>
                </c:pt>
                <c:pt idx="1419">
                  <c:v>8.331298828125E-2</c:v>
                </c:pt>
                <c:pt idx="1420">
                  <c:v>8.2244873046875E-2</c:v>
                </c:pt>
                <c:pt idx="1421">
                  <c:v>8.11767578125E-2</c:v>
                </c:pt>
                <c:pt idx="1422">
                  <c:v>8.0108642578125E-2</c:v>
                </c:pt>
                <c:pt idx="1423">
                  <c:v>7.904052734375E-2</c:v>
                </c:pt>
                <c:pt idx="1424">
                  <c:v>7.7972412109375E-2</c:v>
                </c:pt>
                <c:pt idx="1425">
                  <c:v>7.6904296875E-2</c:v>
                </c:pt>
                <c:pt idx="1426">
                  <c:v>7.5836181640625E-2</c:v>
                </c:pt>
                <c:pt idx="1427">
                  <c:v>7.476806640625E-2</c:v>
                </c:pt>
                <c:pt idx="1428">
                  <c:v>7.3699951171875E-2</c:v>
                </c:pt>
                <c:pt idx="1429">
                  <c:v>7.26318359375E-2</c:v>
                </c:pt>
                <c:pt idx="1430">
                  <c:v>7.1563720703125E-2</c:v>
                </c:pt>
                <c:pt idx="1431">
                  <c:v>7.049560546875E-2</c:v>
                </c:pt>
                <c:pt idx="1432">
                  <c:v>6.9427490234375E-2</c:v>
                </c:pt>
                <c:pt idx="1433">
                  <c:v>6.8359375E-2</c:v>
                </c:pt>
                <c:pt idx="1434">
                  <c:v>6.7291259765625E-2</c:v>
                </c:pt>
                <c:pt idx="1435">
                  <c:v>6.622314453125E-2</c:v>
                </c:pt>
                <c:pt idx="1436">
                  <c:v>6.5155029296875E-2</c:v>
                </c:pt>
                <c:pt idx="1437">
                  <c:v>6.40869140625E-2</c:v>
                </c:pt>
                <c:pt idx="1438">
                  <c:v>6.3018798828125E-2</c:v>
                </c:pt>
                <c:pt idx="1439">
                  <c:v>6.195068359375E-2</c:v>
                </c:pt>
                <c:pt idx="1440">
                  <c:v>6.0882568359375E-2</c:v>
                </c:pt>
                <c:pt idx="1441">
                  <c:v>5.9814453125E-2</c:v>
                </c:pt>
                <c:pt idx="1442">
                  <c:v>5.8746337890625E-2</c:v>
                </c:pt>
                <c:pt idx="1443">
                  <c:v>5.767822265625E-2</c:v>
                </c:pt>
                <c:pt idx="1444">
                  <c:v>5.6610107421875E-2</c:v>
                </c:pt>
                <c:pt idx="1445">
                  <c:v>5.55419921875E-2</c:v>
                </c:pt>
                <c:pt idx="1446">
                  <c:v>5.4473876953125E-2</c:v>
                </c:pt>
                <c:pt idx="1447">
                  <c:v>5.340576171875E-2</c:v>
                </c:pt>
                <c:pt idx="1448">
                  <c:v>5.2337646484375E-2</c:v>
                </c:pt>
                <c:pt idx="1449">
                  <c:v>5.126953125E-2</c:v>
                </c:pt>
                <c:pt idx="1450">
                  <c:v>5.0201416015625E-2</c:v>
                </c:pt>
                <c:pt idx="1451">
                  <c:v>4.913330078125E-2</c:v>
                </c:pt>
                <c:pt idx="1452">
                  <c:v>4.8065185546875E-2</c:v>
                </c:pt>
                <c:pt idx="1453">
                  <c:v>4.69970703125E-2</c:v>
                </c:pt>
                <c:pt idx="1454">
                  <c:v>4.5928955078125E-2</c:v>
                </c:pt>
                <c:pt idx="1455">
                  <c:v>4.486083984375E-2</c:v>
                </c:pt>
                <c:pt idx="1456">
                  <c:v>4.3792724609375E-2</c:v>
                </c:pt>
                <c:pt idx="1457">
                  <c:v>4.2724609375E-2</c:v>
                </c:pt>
                <c:pt idx="1458">
                  <c:v>4.1656494140625E-2</c:v>
                </c:pt>
                <c:pt idx="1459">
                  <c:v>4.058837890625E-2</c:v>
                </c:pt>
                <c:pt idx="1460">
                  <c:v>3.9520263671875E-2</c:v>
                </c:pt>
                <c:pt idx="1461">
                  <c:v>3.84521484375E-2</c:v>
                </c:pt>
                <c:pt idx="1462">
                  <c:v>3.7384033203125E-2</c:v>
                </c:pt>
                <c:pt idx="1463">
                  <c:v>3.631591796875E-2</c:v>
                </c:pt>
                <c:pt idx="1464">
                  <c:v>3.5247802734375E-2</c:v>
                </c:pt>
                <c:pt idx="1465">
                  <c:v>3.41796875E-2</c:v>
                </c:pt>
                <c:pt idx="1466">
                  <c:v>3.3111572265625E-2</c:v>
                </c:pt>
                <c:pt idx="1467">
                  <c:v>3.204345703125E-2</c:v>
                </c:pt>
                <c:pt idx="1468">
                  <c:v>3.0975341796875E-2</c:v>
                </c:pt>
                <c:pt idx="1469">
                  <c:v>2.99072265625E-2</c:v>
                </c:pt>
                <c:pt idx="1470">
                  <c:v>2.8839111328125E-2</c:v>
                </c:pt>
                <c:pt idx="1471">
                  <c:v>2.777099609375E-2</c:v>
                </c:pt>
                <c:pt idx="1472">
                  <c:v>2.6702880859375E-2</c:v>
                </c:pt>
                <c:pt idx="1473">
                  <c:v>2.5634765625E-2</c:v>
                </c:pt>
                <c:pt idx="1474">
                  <c:v>2.4566650390625E-2</c:v>
                </c:pt>
                <c:pt idx="1475">
                  <c:v>2.349853515625E-2</c:v>
                </c:pt>
                <c:pt idx="1476">
                  <c:v>2.2430419921875E-2</c:v>
                </c:pt>
                <c:pt idx="1477">
                  <c:v>2.13623046875E-2</c:v>
                </c:pt>
                <c:pt idx="1478">
                  <c:v>2.0294189453125E-2</c:v>
                </c:pt>
                <c:pt idx="1479">
                  <c:v>1.922607421875E-2</c:v>
                </c:pt>
                <c:pt idx="1480">
                  <c:v>1.8157958984375E-2</c:v>
                </c:pt>
                <c:pt idx="1481">
                  <c:v>1.708984375E-2</c:v>
                </c:pt>
                <c:pt idx="1482">
                  <c:v>1.6021728515625E-2</c:v>
                </c:pt>
                <c:pt idx="1483">
                  <c:v>1.495361328125E-2</c:v>
                </c:pt>
                <c:pt idx="1484">
                  <c:v>1.3885498046875E-2</c:v>
                </c:pt>
                <c:pt idx="1485">
                  <c:v>1.28173828125E-2</c:v>
                </c:pt>
                <c:pt idx="1486">
                  <c:v>1.1749267578125E-2</c:v>
                </c:pt>
                <c:pt idx="1487">
                  <c:v>1.068115234375E-2</c:v>
                </c:pt>
                <c:pt idx="1488">
                  <c:v>9.613037109375E-3</c:v>
                </c:pt>
                <c:pt idx="1489">
                  <c:v>8.544921875E-3</c:v>
                </c:pt>
                <c:pt idx="1490">
                  <c:v>7.476806640625E-3</c:v>
                </c:pt>
                <c:pt idx="1491">
                  <c:v>6.40869140625E-3</c:v>
                </c:pt>
                <c:pt idx="1492">
                  <c:v>5.340576171875E-3</c:v>
                </c:pt>
                <c:pt idx="1493">
                  <c:v>4.2724609375E-3</c:v>
                </c:pt>
                <c:pt idx="1494">
                  <c:v>3.204345703125E-3</c:v>
                </c:pt>
                <c:pt idx="1495">
                  <c:v>2.13623046875E-3</c:v>
                </c:pt>
                <c:pt idx="1496">
                  <c:v>1.068115234375E-3</c:v>
                </c:pt>
                <c:pt idx="1497">
                  <c:v>0</c:v>
                </c:pt>
                <c:pt idx="1498">
                  <c:v>1.068115234375E-3</c:v>
                </c:pt>
                <c:pt idx="1499">
                  <c:v>2.13623046875E-3</c:v>
                </c:pt>
                <c:pt idx="1500">
                  <c:v>3.204345703125E-3</c:v>
                </c:pt>
                <c:pt idx="1501">
                  <c:v>4.2724609375E-3</c:v>
                </c:pt>
                <c:pt idx="1502">
                  <c:v>5.340576171875E-3</c:v>
                </c:pt>
                <c:pt idx="1503">
                  <c:v>6.40869140625E-3</c:v>
                </c:pt>
                <c:pt idx="1504">
                  <c:v>7.476806640625E-3</c:v>
                </c:pt>
                <c:pt idx="1505">
                  <c:v>8.544921875E-3</c:v>
                </c:pt>
                <c:pt idx="1506">
                  <c:v>9.613037109375E-3</c:v>
                </c:pt>
                <c:pt idx="1507">
                  <c:v>1.068115234375E-2</c:v>
                </c:pt>
                <c:pt idx="1508">
                  <c:v>1.1749267578125E-2</c:v>
                </c:pt>
                <c:pt idx="1509">
                  <c:v>1.28173828125E-2</c:v>
                </c:pt>
                <c:pt idx="1510">
                  <c:v>1.3885498046875E-2</c:v>
                </c:pt>
                <c:pt idx="1511">
                  <c:v>1.495361328125E-2</c:v>
                </c:pt>
                <c:pt idx="1512">
                  <c:v>1.6021728515625E-2</c:v>
                </c:pt>
                <c:pt idx="1513">
                  <c:v>1.708984375E-2</c:v>
                </c:pt>
                <c:pt idx="1514">
                  <c:v>1.8157958984375E-2</c:v>
                </c:pt>
                <c:pt idx="1515">
                  <c:v>1.922607421875E-2</c:v>
                </c:pt>
                <c:pt idx="1516">
                  <c:v>2.0294189453125E-2</c:v>
                </c:pt>
                <c:pt idx="1517">
                  <c:v>2.13623046875E-2</c:v>
                </c:pt>
                <c:pt idx="1518">
                  <c:v>2.2430419921875E-2</c:v>
                </c:pt>
                <c:pt idx="1519">
                  <c:v>2.349853515625E-2</c:v>
                </c:pt>
                <c:pt idx="1520">
                  <c:v>2.4566650390625E-2</c:v>
                </c:pt>
                <c:pt idx="1521">
                  <c:v>2.5634765625E-2</c:v>
                </c:pt>
                <c:pt idx="1522">
                  <c:v>2.6702880859375E-2</c:v>
                </c:pt>
                <c:pt idx="1523">
                  <c:v>2.777099609375E-2</c:v>
                </c:pt>
                <c:pt idx="1524">
                  <c:v>2.8839111328125E-2</c:v>
                </c:pt>
                <c:pt idx="1525">
                  <c:v>2.99072265625E-2</c:v>
                </c:pt>
                <c:pt idx="1526">
                  <c:v>3.0975341796875E-2</c:v>
                </c:pt>
                <c:pt idx="1527">
                  <c:v>3.204345703125E-2</c:v>
                </c:pt>
                <c:pt idx="1528">
                  <c:v>3.3111572265625E-2</c:v>
                </c:pt>
                <c:pt idx="1529">
                  <c:v>3.41796875E-2</c:v>
                </c:pt>
                <c:pt idx="1530">
                  <c:v>3.5247802734375E-2</c:v>
                </c:pt>
                <c:pt idx="1531">
                  <c:v>3.631591796875E-2</c:v>
                </c:pt>
                <c:pt idx="1532">
                  <c:v>3.7384033203125E-2</c:v>
                </c:pt>
                <c:pt idx="1533">
                  <c:v>3.84521484375E-2</c:v>
                </c:pt>
                <c:pt idx="1534">
                  <c:v>3.9520263671875E-2</c:v>
                </c:pt>
                <c:pt idx="1535">
                  <c:v>4.058837890625E-2</c:v>
                </c:pt>
                <c:pt idx="1536">
                  <c:v>4.1656494140625E-2</c:v>
                </c:pt>
                <c:pt idx="1537">
                  <c:v>4.2724609375E-2</c:v>
                </c:pt>
                <c:pt idx="1538">
                  <c:v>4.3792724609375E-2</c:v>
                </c:pt>
                <c:pt idx="1539">
                  <c:v>4.486083984375E-2</c:v>
                </c:pt>
                <c:pt idx="1540">
                  <c:v>4.5928955078125E-2</c:v>
                </c:pt>
                <c:pt idx="1541">
                  <c:v>4.69970703125E-2</c:v>
                </c:pt>
                <c:pt idx="1542">
                  <c:v>4.8065185546875E-2</c:v>
                </c:pt>
                <c:pt idx="1543">
                  <c:v>4.913330078125E-2</c:v>
                </c:pt>
                <c:pt idx="1544">
                  <c:v>5.0201416015625E-2</c:v>
                </c:pt>
              </c:numCache>
            </c:numRef>
          </c:xVal>
          <c:yVal>
            <c:numRef>
              <c:f>'[SPGE-PBS+ENZ.xlsx]Sheet1'!$K$2:$K$1546</c:f>
              <c:numCache>
                <c:formatCode>General</c:formatCode>
                <c:ptCount val="1545"/>
                <c:pt idx="0">
                  <c:v>8.544921875E-4</c:v>
                </c:pt>
                <c:pt idx="1">
                  <c:v>7.99560546875E-3</c:v>
                </c:pt>
                <c:pt idx="2">
                  <c:v>5.4931640624999991E-3</c:v>
                </c:pt>
                <c:pt idx="3">
                  <c:v>9.1796875000000003E-3</c:v>
                </c:pt>
                <c:pt idx="4">
                  <c:v>1.019287109375E-2</c:v>
                </c:pt>
                <c:pt idx="5">
                  <c:v>1.4801025390624998E-2</c:v>
                </c:pt>
                <c:pt idx="6">
                  <c:v>1.5869140625E-2</c:v>
                </c:pt>
                <c:pt idx="7">
                  <c:v>1.57470703125E-2</c:v>
                </c:pt>
                <c:pt idx="8">
                  <c:v>1.8951416015625E-2</c:v>
                </c:pt>
                <c:pt idx="9">
                  <c:v>1.7242431640625E-2</c:v>
                </c:pt>
                <c:pt idx="10">
                  <c:v>1.7822265625E-2</c:v>
                </c:pt>
                <c:pt idx="11">
                  <c:v>1.7852783203125E-2</c:v>
                </c:pt>
                <c:pt idx="12">
                  <c:v>1.8524169921875E-2</c:v>
                </c:pt>
                <c:pt idx="13">
                  <c:v>2.2521972656249997E-2</c:v>
                </c:pt>
                <c:pt idx="14">
                  <c:v>2.2979736328125E-2</c:v>
                </c:pt>
                <c:pt idx="15">
                  <c:v>2.0477294921874997E-2</c:v>
                </c:pt>
                <c:pt idx="16">
                  <c:v>2.52685546875E-2</c:v>
                </c:pt>
                <c:pt idx="17">
                  <c:v>2.2796630859374997E-2</c:v>
                </c:pt>
                <c:pt idx="18">
                  <c:v>2.4414062499999997E-2</c:v>
                </c:pt>
                <c:pt idx="19">
                  <c:v>2.5512695312499997E-2</c:v>
                </c:pt>
                <c:pt idx="20">
                  <c:v>2.4505615234375E-2</c:v>
                </c:pt>
                <c:pt idx="21">
                  <c:v>2.6306152343749997E-2</c:v>
                </c:pt>
                <c:pt idx="22">
                  <c:v>2.6428222656249997E-2</c:v>
                </c:pt>
                <c:pt idx="23">
                  <c:v>2.6306152343749997E-2</c:v>
                </c:pt>
                <c:pt idx="24">
                  <c:v>2.947998046875E-2</c:v>
                </c:pt>
                <c:pt idx="25">
                  <c:v>2.7435302734375E-2</c:v>
                </c:pt>
                <c:pt idx="26">
                  <c:v>2.825927734375E-2</c:v>
                </c:pt>
                <c:pt idx="27">
                  <c:v>2.6580810546874997E-2</c:v>
                </c:pt>
                <c:pt idx="28">
                  <c:v>2.899169921875E-2</c:v>
                </c:pt>
                <c:pt idx="29">
                  <c:v>2.8411865234375E-2</c:v>
                </c:pt>
                <c:pt idx="30">
                  <c:v>2.764892578125E-2</c:v>
                </c:pt>
                <c:pt idx="31">
                  <c:v>3.1402587890625E-2</c:v>
                </c:pt>
                <c:pt idx="32">
                  <c:v>2.9937744140624997E-2</c:v>
                </c:pt>
                <c:pt idx="33">
                  <c:v>3.228759765625E-2</c:v>
                </c:pt>
                <c:pt idx="34">
                  <c:v>3.3477783203124993E-2</c:v>
                </c:pt>
                <c:pt idx="35">
                  <c:v>3.0578613281249997E-2</c:v>
                </c:pt>
                <c:pt idx="36">
                  <c:v>3.21044921875E-2</c:v>
                </c:pt>
                <c:pt idx="37">
                  <c:v>3.0975341796875003E-2</c:v>
                </c:pt>
                <c:pt idx="38">
                  <c:v>3.0944824218749997E-2</c:v>
                </c:pt>
                <c:pt idx="39">
                  <c:v>3.3416748046875E-2</c:v>
                </c:pt>
                <c:pt idx="40">
                  <c:v>3.2440185546875E-2</c:v>
                </c:pt>
                <c:pt idx="41">
                  <c:v>3.2684326171875E-2</c:v>
                </c:pt>
                <c:pt idx="42">
                  <c:v>3.3477783203124993E-2</c:v>
                </c:pt>
                <c:pt idx="43">
                  <c:v>3.2989501953125E-2</c:v>
                </c:pt>
                <c:pt idx="44">
                  <c:v>3.2623291015624993E-2</c:v>
                </c:pt>
                <c:pt idx="45">
                  <c:v>3.460693359375E-2</c:v>
                </c:pt>
                <c:pt idx="46">
                  <c:v>3.4881591796875E-2</c:v>
                </c:pt>
                <c:pt idx="47">
                  <c:v>3.4881591796875E-2</c:v>
                </c:pt>
                <c:pt idx="48">
                  <c:v>3.7109374999999993E-2</c:v>
                </c:pt>
                <c:pt idx="49">
                  <c:v>3.9001464843749993E-2</c:v>
                </c:pt>
                <c:pt idx="50">
                  <c:v>3.5919189453124993E-2</c:v>
                </c:pt>
                <c:pt idx="51">
                  <c:v>3.6346435546875E-2</c:v>
                </c:pt>
                <c:pt idx="52">
                  <c:v>3.8452148437499993E-2</c:v>
                </c:pt>
                <c:pt idx="53">
                  <c:v>3.5491943359375E-2</c:v>
                </c:pt>
                <c:pt idx="54">
                  <c:v>3.9001464843749993E-2</c:v>
                </c:pt>
                <c:pt idx="55">
                  <c:v>3.64990234375E-2</c:v>
                </c:pt>
                <c:pt idx="56">
                  <c:v>3.5736083984375E-2</c:v>
                </c:pt>
                <c:pt idx="57">
                  <c:v>3.8909912109374993E-2</c:v>
                </c:pt>
                <c:pt idx="58">
                  <c:v>3.6895751953125E-2</c:v>
                </c:pt>
                <c:pt idx="59">
                  <c:v>3.8360595703124993E-2</c:v>
                </c:pt>
                <c:pt idx="60">
                  <c:v>4.0100097656249993E-2</c:v>
                </c:pt>
                <c:pt idx="61">
                  <c:v>3.643798828125E-2</c:v>
                </c:pt>
                <c:pt idx="62">
                  <c:v>3.8208007812499993E-2</c:v>
                </c:pt>
                <c:pt idx="63">
                  <c:v>3.936767578125E-2</c:v>
                </c:pt>
                <c:pt idx="64">
                  <c:v>3.9550781249999993E-2</c:v>
                </c:pt>
                <c:pt idx="65">
                  <c:v>4.0740966796875E-2</c:v>
                </c:pt>
                <c:pt idx="66">
                  <c:v>4.052734375E-2</c:v>
                </c:pt>
                <c:pt idx="67">
                  <c:v>4.2236328125E-2</c:v>
                </c:pt>
                <c:pt idx="68">
                  <c:v>4.241943359375E-2</c:v>
                </c:pt>
                <c:pt idx="69">
                  <c:v>4.2236328125E-2</c:v>
                </c:pt>
                <c:pt idx="70">
                  <c:v>4.1198730468749993E-2</c:v>
                </c:pt>
                <c:pt idx="71">
                  <c:v>3.8604736328124993E-2</c:v>
                </c:pt>
                <c:pt idx="72">
                  <c:v>4.13818359375E-2</c:v>
                </c:pt>
                <c:pt idx="73">
                  <c:v>4.0069580078125E-2</c:v>
                </c:pt>
                <c:pt idx="74">
                  <c:v>3.9398193359375E-2</c:v>
                </c:pt>
                <c:pt idx="75">
                  <c:v>4.1992187499999993E-2</c:v>
                </c:pt>
                <c:pt idx="76">
                  <c:v>4.0557861328125E-2</c:v>
                </c:pt>
                <c:pt idx="77">
                  <c:v>4.1656494140625E-2</c:v>
                </c:pt>
                <c:pt idx="78">
                  <c:v>4.2510986328125E-2</c:v>
                </c:pt>
                <c:pt idx="79">
                  <c:v>4.3243408203124993E-2</c:v>
                </c:pt>
                <c:pt idx="80">
                  <c:v>4.1900634765624993E-2</c:v>
                </c:pt>
                <c:pt idx="81">
                  <c:v>4.2938232421874993E-2</c:v>
                </c:pt>
                <c:pt idx="82">
                  <c:v>4.21142578125E-2</c:v>
                </c:pt>
                <c:pt idx="83">
                  <c:v>4.681396484375E-2</c:v>
                </c:pt>
                <c:pt idx="84">
                  <c:v>4.4952392578125E-2</c:v>
                </c:pt>
                <c:pt idx="85">
                  <c:v>4.4708251953125E-2</c:v>
                </c:pt>
                <c:pt idx="86">
                  <c:v>4.3975830078125E-2</c:v>
                </c:pt>
                <c:pt idx="87">
                  <c:v>4.4708251953125E-2</c:v>
                </c:pt>
                <c:pt idx="88">
                  <c:v>4.4921875E-2</c:v>
                </c:pt>
                <c:pt idx="89">
                  <c:v>4.33349609375E-2</c:v>
                </c:pt>
                <c:pt idx="90">
                  <c:v>4.23583984375E-2</c:v>
                </c:pt>
                <c:pt idx="91">
                  <c:v>4.4433593749999993E-2</c:v>
                </c:pt>
                <c:pt idx="92">
                  <c:v>4.4891357421874993E-2</c:v>
                </c:pt>
                <c:pt idx="93">
                  <c:v>4.7698974609375E-2</c:v>
                </c:pt>
                <c:pt idx="94">
                  <c:v>4.5013427734375E-2</c:v>
                </c:pt>
                <c:pt idx="95">
                  <c:v>4.7637939453125E-2</c:v>
                </c:pt>
                <c:pt idx="96">
                  <c:v>4.7576904296874993E-2</c:v>
                </c:pt>
                <c:pt idx="97">
                  <c:v>4.4952392578125E-2</c:v>
                </c:pt>
                <c:pt idx="98">
                  <c:v>4.8248291015625E-2</c:v>
                </c:pt>
                <c:pt idx="99">
                  <c:v>4.7210693359375E-2</c:v>
                </c:pt>
                <c:pt idx="100">
                  <c:v>4.7698974609375E-2</c:v>
                </c:pt>
                <c:pt idx="101">
                  <c:v>4.876708984375E-2</c:v>
                </c:pt>
                <c:pt idx="102">
                  <c:v>4.8065185546875E-2</c:v>
                </c:pt>
                <c:pt idx="103">
                  <c:v>4.779052734375E-2</c:v>
                </c:pt>
                <c:pt idx="104">
                  <c:v>4.8675537109374993E-2</c:v>
                </c:pt>
                <c:pt idx="105">
                  <c:v>4.6783447265624993E-2</c:v>
                </c:pt>
                <c:pt idx="106">
                  <c:v>4.6936035156249993E-2</c:v>
                </c:pt>
                <c:pt idx="107">
                  <c:v>4.7729492187499993E-2</c:v>
                </c:pt>
                <c:pt idx="108">
                  <c:v>4.949951171875E-2</c:v>
                </c:pt>
                <c:pt idx="109">
                  <c:v>4.931640625E-2</c:v>
                </c:pt>
                <c:pt idx="110">
                  <c:v>4.876708984375E-2</c:v>
                </c:pt>
                <c:pt idx="111">
                  <c:v>5.1727294921875E-2</c:v>
                </c:pt>
                <c:pt idx="112">
                  <c:v>5.0262451171875E-2</c:v>
                </c:pt>
                <c:pt idx="113">
                  <c:v>5.2642822265625E-2</c:v>
                </c:pt>
                <c:pt idx="114">
                  <c:v>4.9835205078125E-2</c:v>
                </c:pt>
                <c:pt idx="115">
                  <c:v>4.7485351562499993E-2</c:v>
                </c:pt>
                <c:pt idx="116">
                  <c:v>5.1239013671875E-2</c:v>
                </c:pt>
                <c:pt idx="117">
                  <c:v>4.876708984375E-2</c:v>
                </c:pt>
                <c:pt idx="118">
                  <c:v>4.931640625E-2</c:v>
                </c:pt>
                <c:pt idx="119">
                  <c:v>5.2398681640625E-2</c:v>
                </c:pt>
                <c:pt idx="120">
                  <c:v>4.9285888671875E-2</c:v>
                </c:pt>
                <c:pt idx="121">
                  <c:v>5.1269531249999993E-2</c:v>
                </c:pt>
                <c:pt idx="122">
                  <c:v>5.0994873046875E-2</c:v>
                </c:pt>
                <c:pt idx="123">
                  <c:v>5.3619384765624993E-2</c:v>
                </c:pt>
                <c:pt idx="124">
                  <c:v>5.3253173828125E-2</c:v>
                </c:pt>
                <c:pt idx="125">
                  <c:v>5.2856445312499993E-2</c:v>
                </c:pt>
                <c:pt idx="126">
                  <c:v>5.3680419921875E-2</c:v>
                </c:pt>
                <c:pt idx="127">
                  <c:v>5.40771484375E-2</c:v>
                </c:pt>
                <c:pt idx="128">
                  <c:v>5.4534912109375E-2</c:v>
                </c:pt>
                <c:pt idx="129">
                  <c:v>5.4595947265625E-2</c:v>
                </c:pt>
                <c:pt idx="130">
                  <c:v>5.1574707031249993E-2</c:v>
                </c:pt>
                <c:pt idx="131">
                  <c:v>5.5053710937499993E-2</c:v>
                </c:pt>
                <c:pt idx="132">
                  <c:v>5.279541015625E-2</c:v>
                </c:pt>
                <c:pt idx="133">
                  <c:v>5.2276611328125E-2</c:v>
                </c:pt>
                <c:pt idx="134">
                  <c:v>5.4443359375E-2</c:v>
                </c:pt>
                <c:pt idx="135">
                  <c:v>5.2825927734375E-2</c:v>
                </c:pt>
                <c:pt idx="136">
                  <c:v>5.52978515625E-2</c:v>
                </c:pt>
                <c:pt idx="137">
                  <c:v>5.8135986328125E-2</c:v>
                </c:pt>
                <c:pt idx="138">
                  <c:v>5.4046630859375E-2</c:v>
                </c:pt>
                <c:pt idx="139">
                  <c:v>5.5450439453124993E-2</c:v>
                </c:pt>
                <c:pt idx="140">
                  <c:v>5.5450439453124993E-2</c:v>
                </c:pt>
                <c:pt idx="141">
                  <c:v>5.3405761718749993E-2</c:v>
                </c:pt>
                <c:pt idx="142">
                  <c:v>5.9051513671874993E-2</c:v>
                </c:pt>
                <c:pt idx="143">
                  <c:v>5.8563232421875E-2</c:v>
                </c:pt>
                <c:pt idx="144">
                  <c:v>5.6854248046874993E-2</c:v>
                </c:pt>
                <c:pt idx="145">
                  <c:v>5.816650390625E-2</c:v>
                </c:pt>
                <c:pt idx="146">
                  <c:v>5.6793212890625E-2</c:v>
                </c:pt>
                <c:pt idx="147">
                  <c:v>5.5450439453124993E-2</c:v>
                </c:pt>
                <c:pt idx="148">
                  <c:v>5.6793212890625E-2</c:v>
                </c:pt>
                <c:pt idx="149">
                  <c:v>5.462646484375E-2</c:v>
                </c:pt>
                <c:pt idx="150">
                  <c:v>5.4504394531249993E-2</c:v>
                </c:pt>
                <c:pt idx="151">
                  <c:v>5.7159423828124993E-2</c:v>
                </c:pt>
                <c:pt idx="152">
                  <c:v>6.04248046875E-2</c:v>
                </c:pt>
                <c:pt idx="153">
                  <c:v>5.8868408203125E-2</c:v>
                </c:pt>
                <c:pt idx="154">
                  <c:v>6.0302734375E-2</c:v>
                </c:pt>
                <c:pt idx="155">
                  <c:v>6.060791015625E-2</c:v>
                </c:pt>
                <c:pt idx="156">
                  <c:v>5.8349609374999993E-2</c:v>
                </c:pt>
                <c:pt idx="157">
                  <c:v>6.1676025390624993E-2</c:v>
                </c:pt>
                <c:pt idx="158">
                  <c:v>6.1462402343749993E-2</c:v>
                </c:pt>
                <c:pt idx="159">
                  <c:v>5.950927734375E-2</c:v>
                </c:pt>
                <c:pt idx="160">
                  <c:v>6.3995361328125E-2</c:v>
                </c:pt>
                <c:pt idx="161">
                  <c:v>6.1553955078124993E-2</c:v>
                </c:pt>
                <c:pt idx="162">
                  <c:v>5.9143066406249993E-2</c:v>
                </c:pt>
                <c:pt idx="163">
                  <c:v>6.2591552734375E-2</c:v>
                </c:pt>
                <c:pt idx="164">
                  <c:v>5.743408203125E-2</c:v>
                </c:pt>
                <c:pt idx="165">
                  <c:v>5.8074951171875E-2</c:v>
                </c:pt>
                <c:pt idx="166">
                  <c:v>6.0333251953125E-2</c:v>
                </c:pt>
                <c:pt idx="167">
                  <c:v>6.2103271484375E-2</c:v>
                </c:pt>
                <c:pt idx="168">
                  <c:v>6.341552734375E-2</c:v>
                </c:pt>
                <c:pt idx="169">
                  <c:v>6.2377929687499993E-2</c:v>
                </c:pt>
                <c:pt idx="170">
                  <c:v>6.4483642578125E-2</c:v>
                </c:pt>
                <c:pt idx="171">
                  <c:v>6.4544677734374986E-2</c:v>
                </c:pt>
                <c:pt idx="172">
                  <c:v>6.5673828125E-2</c:v>
                </c:pt>
                <c:pt idx="173">
                  <c:v>6.591796875E-2</c:v>
                </c:pt>
                <c:pt idx="174">
                  <c:v>6.3934326171875E-2</c:v>
                </c:pt>
                <c:pt idx="175">
                  <c:v>6.536865234375E-2</c:v>
                </c:pt>
                <c:pt idx="176">
                  <c:v>6.6040039062499986E-2</c:v>
                </c:pt>
                <c:pt idx="177">
                  <c:v>6.2713623046875E-2</c:v>
                </c:pt>
                <c:pt idx="178">
                  <c:v>6.5185546875E-2</c:v>
                </c:pt>
                <c:pt idx="179">
                  <c:v>6.4697265625E-2</c:v>
                </c:pt>
                <c:pt idx="180">
                  <c:v>6.4971923828125E-2</c:v>
                </c:pt>
                <c:pt idx="181">
                  <c:v>6.622314453125E-2</c:v>
                </c:pt>
                <c:pt idx="182">
                  <c:v>6.3568115234375E-2</c:v>
                </c:pt>
                <c:pt idx="183">
                  <c:v>6.7047119140624986E-2</c:v>
                </c:pt>
                <c:pt idx="184">
                  <c:v>6.9427490234375E-2</c:v>
                </c:pt>
                <c:pt idx="185">
                  <c:v>6.8145751953124986E-2</c:v>
                </c:pt>
                <c:pt idx="186">
                  <c:v>7.0739746093749986E-2</c:v>
                </c:pt>
                <c:pt idx="187">
                  <c:v>7.0281982421875E-2</c:v>
                </c:pt>
                <c:pt idx="188">
                  <c:v>6.982421875E-2</c:v>
                </c:pt>
                <c:pt idx="189">
                  <c:v>7.03125E-2</c:v>
                </c:pt>
                <c:pt idx="190">
                  <c:v>6.8817138671875E-2</c:v>
                </c:pt>
                <c:pt idx="191">
                  <c:v>6.8359375E-2</c:v>
                </c:pt>
                <c:pt idx="192">
                  <c:v>6.8084716796875E-2</c:v>
                </c:pt>
                <c:pt idx="193">
                  <c:v>6.842041015625E-2</c:v>
                </c:pt>
                <c:pt idx="194">
                  <c:v>6.6375732421875E-2</c:v>
                </c:pt>
                <c:pt idx="195">
                  <c:v>6.8847656249999986E-2</c:v>
                </c:pt>
                <c:pt idx="196">
                  <c:v>7.2174072265625E-2</c:v>
                </c:pt>
                <c:pt idx="197">
                  <c:v>6.9427490234375E-2</c:v>
                </c:pt>
                <c:pt idx="198">
                  <c:v>7.0892333984375E-2</c:v>
                </c:pt>
                <c:pt idx="199">
                  <c:v>7.1807861328125E-2</c:v>
                </c:pt>
                <c:pt idx="200">
                  <c:v>7.1624755859374986E-2</c:v>
                </c:pt>
                <c:pt idx="201">
                  <c:v>7.60498046875E-2</c:v>
                </c:pt>
                <c:pt idx="202">
                  <c:v>7.55615234375E-2</c:v>
                </c:pt>
                <c:pt idx="203">
                  <c:v>7.464599609375E-2</c:v>
                </c:pt>
                <c:pt idx="204">
                  <c:v>7.6721191406249986E-2</c:v>
                </c:pt>
                <c:pt idx="205">
                  <c:v>7.4920654296874986E-2</c:v>
                </c:pt>
                <c:pt idx="206">
                  <c:v>7.3944091796875E-2</c:v>
                </c:pt>
                <c:pt idx="207">
                  <c:v>7.2662353515625E-2</c:v>
                </c:pt>
                <c:pt idx="208">
                  <c:v>7.0220947265625E-2</c:v>
                </c:pt>
                <c:pt idx="209">
                  <c:v>7.1563720703125E-2</c:v>
                </c:pt>
                <c:pt idx="210">
                  <c:v>7.196044921875E-2</c:v>
                </c:pt>
                <c:pt idx="211">
                  <c:v>7.4951171875E-2</c:v>
                </c:pt>
                <c:pt idx="212">
                  <c:v>7.6202392578125E-2</c:v>
                </c:pt>
                <c:pt idx="213">
                  <c:v>7.40966796875E-2</c:v>
                </c:pt>
                <c:pt idx="214">
                  <c:v>7.9803466796874986E-2</c:v>
                </c:pt>
                <c:pt idx="215">
                  <c:v>7.8765869140625E-2</c:v>
                </c:pt>
                <c:pt idx="216">
                  <c:v>8.1390380859374986E-2</c:v>
                </c:pt>
                <c:pt idx="217">
                  <c:v>7.9620361328125E-2</c:v>
                </c:pt>
                <c:pt idx="218">
                  <c:v>7.7606201171874986E-2</c:v>
                </c:pt>
                <c:pt idx="219">
                  <c:v>7.977294921875E-2</c:v>
                </c:pt>
                <c:pt idx="220">
                  <c:v>7.9711914062499986E-2</c:v>
                </c:pt>
                <c:pt idx="221">
                  <c:v>7.6751708984375E-2</c:v>
                </c:pt>
                <c:pt idx="222">
                  <c:v>7.89794921875E-2</c:v>
                </c:pt>
                <c:pt idx="223">
                  <c:v>7.757568359375E-2</c:v>
                </c:pt>
                <c:pt idx="224">
                  <c:v>7.8521728515624986E-2</c:v>
                </c:pt>
                <c:pt idx="225">
                  <c:v>7.7911376953124986E-2</c:v>
                </c:pt>
                <c:pt idx="226">
                  <c:v>7.9711914062499986E-2</c:v>
                </c:pt>
                <c:pt idx="227">
                  <c:v>8.2275390625E-2</c:v>
                </c:pt>
                <c:pt idx="228">
                  <c:v>8.3892822265624986E-2</c:v>
                </c:pt>
                <c:pt idx="229">
                  <c:v>8.3740234375E-2</c:v>
                </c:pt>
                <c:pt idx="230">
                  <c:v>8.642578125E-2</c:v>
                </c:pt>
                <c:pt idx="231">
                  <c:v>8.7615966796875E-2</c:v>
                </c:pt>
                <c:pt idx="232">
                  <c:v>8.6761474609375E-2</c:v>
                </c:pt>
                <c:pt idx="233">
                  <c:v>8.77685546875E-2</c:v>
                </c:pt>
                <c:pt idx="234">
                  <c:v>8.6883544921874986E-2</c:v>
                </c:pt>
                <c:pt idx="235">
                  <c:v>8.551025390625E-2</c:v>
                </c:pt>
                <c:pt idx="236">
                  <c:v>8.3404541015624986E-2</c:v>
                </c:pt>
                <c:pt idx="237">
                  <c:v>8.3404541015624986E-2</c:v>
                </c:pt>
                <c:pt idx="238">
                  <c:v>8.465576171875E-2</c:v>
                </c:pt>
                <c:pt idx="239">
                  <c:v>8.4930419921875E-2</c:v>
                </c:pt>
                <c:pt idx="240">
                  <c:v>8.65478515625E-2</c:v>
                </c:pt>
                <c:pt idx="241">
                  <c:v>8.4289550781249986E-2</c:v>
                </c:pt>
                <c:pt idx="242">
                  <c:v>8.6975097656249986E-2</c:v>
                </c:pt>
                <c:pt idx="243">
                  <c:v>9.130859375E-2</c:v>
                </c:pt>
                <c:pt idx="244">
                  <c:v>8.984375E-2</c:v>
                </c:pt>
                <c:pt idx="245">
                  <c:v>9.5123291015625E-2</c:v>
                </c:pt>
                <c:pt idx="246">
                  <c:v>9.4451904296874986E-2</c:v>
                </c:pt>
                <c:pt idx="247">
                  <c:v>9.442138671875E-2</c:v>
                </c:pt>
                <c:pt idx="248">
                  <c:v>9.6038818359375E-2</c:v>
                </c:pt>
                <c:pt idx="249">
                  <c:v>9.2315673828125E-2</c:v>
                </c:pt>
                <c:pt idx="250">
                  <c:v>9.3231201171875E-2</c:v>
                </c:pt>
                <c:pt idx="251">
                  <c:v>9.173583984375E-2</c:v>
                </c:pt>
                <c:pt idx="252">
                  <c:v>8.9263916015625E-2</c:v>
                </c:pt>
                <c:pt idx="253">
                  <c:v>9.033203125E-2</c:v>
                </c:pt>
                <c:pt idx="254">
                  <c:v>9.063720703125E-2</c:v>
                </c:pt>
                <c:pt idx="255">
                  <c:v>9.31396484375E-2</c:v>
                </c:pt>
                <c:pt idx="256">
                  <c:v>9.2803955078125E-2</c:v>
                </c:pt>
                <c:pt idx="257">
                  <c:v>9.7442626953124986E-2</c:v>
                </c:pt>
                <c:pt idx="258">
                  <c:v>9.7839355468749986E-2</c:v>
                </c:pt>
                <c:pt idx="259">
                  <c:v>9.6588134765625E-2</c:v>
                </c:pt>
                <c:pt idx="260">
                  <c:v>0.1007080078125</c:v>
                </c:pt>
                <c:pt idx="261">
                  <c:v>0.101104736328125</c:v>
                </c:pt>
                <c:pt idx="262">
                  <c:v>0.10040283203125</c:v>
                </c:pt>
                <c:pt idx="263">
                  <c:v>0.10357666015625</c:v>
                </c:pt>
                <c:pt idx="264">
                  <c:v>0.10003662109374999</c:v>
                </c:pt>
                <c:pt idx="265">
                  <c:v>9.9456787109374986E-2</c:v>
                </c:pt>
                <c:pt idx="266">
                  <c:v>0.10198974609375</c:v>
                </c:pt>
                <c:pt idx="267">
                  <c:v>9.722900390625E-2</c:v>
                </c:pt>
                <c:pt idx="268">
                  <c:v>9.94873046875E-2</c:v>
                </c:pt>
                <c:pt idx="269">
                  <c:v>9.881591796875E-2</c:v>
                </c:pt>
                <c:pt idx="270">
                  <c:v>0.101165771484375</c:v>
                </c:pt>
                <c:pt idx="271">
                  <c:v>0.10263061523437499</c:v>
                </c:pt>
                <c:pt idx="272">
                  <c:v>0.10263061523437499</c:v>
                </c:pt>
                <c:pt idx="273">
                  <c:v>0.10650634765625</c:v>
                </c:pt>
                <c:pt idx="274">
                  <c:v>0.1087646484375</c:v>
                </c:pt>
                <c:pt idx="275">
                  <c:v>0.106597900390625</c:v>
                </c:pt>
                <c:pt idx="276">
                  <c:v>0.10931396484374999</c:v>
                </c:pt>
                <c:pt idx="277">
                  <c:v>0.10772705078124999</c:v>
                </c:pt>
                <c:pt idx="278">
                  <c:v>0.112335205078125</c:v>
                </c:pt>
                <c:pt idx="279">
                  <c:v>0.11010742187499999</c:v>
                </c:pt>
                <c:pt idx="280">
                  <c:v>0.106597900390625</c:v>
                </c:pt>
                <c:pt idx="281">
                  <c:v>0.111480712890625</c:v>
                </c:pt>
                <c:pt idx="282">
                  <c:v>0.10671997070312499</c:v>
                </c:pt>
                <c:pt idx="283">
                  <c:v>0.10687255859375</c:v>
                </c:pt>
                <c:pt idx="284">
                  <c:v>0.10919189453125</c:v>
                </c:pt>
                <c:pt idx="285">
                  <c:v>0.10845947265625</c:v>
                </c:pt>
                <c:pt idx="286">
                  <c:v>0.11151123046874999</c:v>
                </c:pt>
                <c:pt idx="287">
                  <c:v>0.11410522460937499</c:v>
                </c:pt>
                <c:pt idx="288">
                  <c:v>0.1142578125</c:v>
                </c:pt>
                <c:pt idx="289">
                  <c:v>0.1190185546875</c:v>
                </c:pt>
                <c:pt idx="290">
                  <c:v>0.119659423828125</c:v>
                </c:pt>
                <c:pt idx="291">
                  <c:v>0.12164306640625</c:v>
                </c:pt>
                <c:pt idx="292">
                  <c:v>0.11877441406249999</c:v>
                </c:pt>
                <c:pt idx="293">
                  <c:v>0.12014770507812499</c:v>
                </c:pt>
                <c:pt idx="294">
                  <c:v>0.11907958984374999</c:v>
                </c:pt>
                <c:pt idx="295">
                  <c:v>0.117919921875</c:v>
                </c:pt>
                <c:pt idx="296">
                  <c:v>0.11608886718749999</c:v>
                </c:pt>
                <c:pt idx="297">
                  <c:v>0.116241455078125</c:v>
                </c:pt>
                <c:pt idx="298">
                  <c:v>0.116943359375</c:v>
                </c:pt>
                <c:pt idx="299">
                  <c:v>0.12127685546875</c:v>
                </c:pt>
                <c:pt idx="300">
                  <c:v>0.11688232421874999</c:v>
                </c:pt>
                <c:pt idx="301">
                  <c:v>0.1236572265625</c:v>
                </c:pt>
                <c:pt idx="302">
                  <c:v>0.1265869140625</c:v>
                </c:pt>
                <c:pt idx="303">
                  <c:v>0.12374877929687499</c:v>
                </c:pt>
                <c:pt idx="304">
                  <c:v>0.130859375</c:v>
                </c:pt>
                <c:pt idx="305">
                  <c:v>0.13360595703125</c:v>
                </c:pt>
                <c:pt idx="306">
                  <c:v>0.128997802734375</c:v>
                </c:pt>
                <c:pt idx="307">
                  <c:v>0.133575439453125</c:v>
                </c:pt>
                <c:pt idx="308">
                  <c:v>0.128204345703125</c:v>
                </c:pt>
                <c:pt idx="309">
                  <c:v>0.128173828125</c:v>
                </c:pt>
                <c:pt idx="310">
                  <c:v>0.12850952148437497</c:v>
                </c:pt>
                <c:pt idx="311">
                  <c:v>0.127593994140625</c:v>
                </c:pt>
                <c:pt idx="312">
                  <c:v>0.1259765625</c:v>
                </c:pt>
                <c:pt idx="313">
                  <c:v>0.125640869140625</c:v>
                </c:pt>
                <c:pt idx="314">
                  <c:v>0.13201904296875</c:v>
                </c:pt>
                <c:pt idx="315">
                  <c:v>0.132598876953125</c:v>
                </c:pt>
                <c:pt idx="316">
                  <c:v>0.13607788085937497</c:v>
                </c:pt>
                <c:pt idx="317">
                  <c:v>0.138641357421875</c:v>
                </c:pt>
                <c:pt idx="318">
                  <c:v>0.1396484375</c:v>
                </c:pt>
                <c:pt idx="319">
                  <c:v>0.14215087890625</c:v>
                </c:pt>
                <c:pt idx="320">
                  <c:v>0.14324951171874997</c:v>
                </c:pt>
                <c:pt idx="321">
                  <c:v>0.14065551757812497</c:v>
                </c:pt>
                <c:pt idx="322">
                  <c:v>0.147369384765625</c:v>
                </c:pt>
                <c:pt idx="323">
                  <c:v>0.14251708984375</c:v>
                </c:pt>
                <c:pt idx="324">
                  <c:v>0.14044189453125</c:v>
                </c:pt>
                <c:pt idx="325">
                  <c:v>0.144195556640625</c:v>
                </c:pt>
                <c:pt idx="326">
                  <c:v>0.13989257812499997</c:v>
                </c:pt>
                <c:pt idx="327">
                  <c:v>0.14007568359374997</c:v>
                </c:pt>
                <c:pt idx="328">
                  <c:v>0.140594482421875</c:v>
                </c:pt>
                <c:pt idx="329">
                  <c:v>0.14215087890625</c:v>
                </c:pt>
                <c:pt idx="330">
                  <c:v>0.144805908203125</c:v>
                </c:pt>
                <c:pt idx="331">
                  <c:v>0.147796630859375</c:v>
                </c:pt>
                <c:pt idx="332">
                  <c:v>0.151580810546875</c:v>
                </c:pt>
                <c:pt idx="333">
                  <c:v>0.155914306640625</c:v>
                </c:pt>
                <c:pt idx="334">
                  <c:v>0.15621948242187497</c:v>
                </c:pt>
                <c:pt idx="335">
                  <c:v>0.156890869140625</c:v>
                </c:pt>
                <c:pt idx="336">
                  <c:v>0.15582275390624997</c:v>
                </c:pt>
                <c:pt idx="337">
                  <c:v>0.158782958984375</c:v>
                </c:pt>
                <c:pt idx="338">
                  <c:v>0.1573486328125</c:v>
                </c:pt>
                <c:pt idx="339">
                  <c:v>0.155731201171875</c:v>
                </c:pt>
                <c:pt idx="340">
                  <c:v>0.157379150390625</c:v>
                </c:pt>
                <c:pt idx="341">
                  <c:v>0.1539306640625</c:v>
                </c:pt>
                <c:pt idx="342">
                  <c:v>0.15386962890625</c:v>
                </c:pt>
                <c:pt idx="343">
                  <c:v>0.15722656249999997</c:v>
                </c:pt>
                <c:pt idx="344">
                  <c:v>0.1568603515625</c:v>
                </c:pt>
                <c:pt idx="345">
                  <c:v>0.16241455078124997</c:v>
                </c:pt>
                <c:pt idx="346">
                  <c:v>0.166107177734375</c:v>
                </c:pt>
                <c:pt idx="347">
                  <c:v>0.16580200195312497</c:v>
                </c:pt>
                <c:pt idx="348">
                  <c:v>0.173095703125</c:v>
                </c:pt>
                <c:pt idx="349">
                  <c:v>0.17376708984374997</c:v>
                </c:pt>
                <c:pt idx="350">
                  <c:v>0.174896240234375</c:v>
                </c:pt>
                <c:pt idx="351">
                  <c:v>0.176605224609375</c:v>
                </c:pt>
                <c:pt idx="352">
                  <c:v>0.173675537109375</c:v>
                </c:pt>
                <c:pt idx="353">
                  <c:v>0.17144775390625</c:v>
                </c:pt>
                <c:pt idx="354">
                  <c:v>0.171661376953125</c:v>
                </c:pt>
                <c:pt idx="355">
                  <c:v>0.170623779296875</c:v>
                </c:pt>
                <c:pt idx="356">
                  <c:v>0.17169189453125</c:v>
                </c:pt>
                <c:pt idx="357">
                  <c:v>0.17193603515625</c:v>
                </c:pt>
                <c:pt idx="358">
                  <c:v>0.174713134765625</c:v>
                </c:pt>
                <c:pt idx="359">
                  <c:v>0.17538452148437497</c:v>
                </c:pt>
                <c:pt idx="360">
                  <c:v>0.18145751953125</c:v>
                </c:pt>
                <c:pt idx="361">
                  <c:v>0.18432617187499997</c:v>
                </c:pt>
                <c:pt idx="362">
                  <c:v>0.18719482421875</c:v>
                </c:pt>
                <c:pt idx="363">
                  <c:v>0.19210815429687497</c:v>
                </c:pt>
                <c:pt idx="364">
                  <c:v>0.19403076171875</c:v>
                </c:pt>
                <c:pt idx="365">
                  <c:v>0.192596435546875</c:v>
                </c:pt>
                <c:pt idx="366">
                  <c:v>0.195465087890625</c:v>
                </c:pt>
                <c:pt idx="367">
                  <c:v>0.19354248046875</c:v>
                </c:pt>
                <c:pt idx="368">
                  <c:v>0.189849853515625</c:v>
                </c:pt>
                <c:pt idx="369">
                  <c:v>0.194244384765625</c:v>
                </c:pt>
                <c:pt idx="370">
                  <c:v>0.19134521484374997</c:v>
                </c:pt>
                <c:pt idx="371">
                  <c:v>0.189453125</c:v>
                </c:pt>
                <c:pt idx="372">
                  <c:v>0.18994140624999997</c:v>
                </c:pt>
                <c:pt idx="373">
                  <c:v>0.193450927734375</c:v>
                </c:pt>
                <c:pt idx="374">
                  <c:v>0.19689941406249997</c:v>
                </c:pt>
                <c:pt idx="375">
                  <c:v>0.20251464843749997</c:v>
                </c:pt>
                <c:pt idx="376">
                  <c:v>0.206756591796875</c:v>
                </c:pt>
                <c:pt idx="377">
                  <c:v>0.209381103515625</c:v>
                </c:pt>
                <c:pt idx="378">
                  <c:v>0.21286010742187497</c:v>
                </c:pt>
                <c:pt idx="379">
                  <c:v>0.21697998046875</c:v>
                </c:pt>
                <c:pt idx="380">
                  <c:v>0.214569091796875</c:v>
                </c:pt>
                <c:pt idx="381">
                  <c:v>0.21801757812499997</c:v>
                </c:pt>
                <c:pt idx="382">
                  <c:v>0.214385986328125</c:v>
                </c:pt>
                <c:pt idx="383">
                  <c:v>0.21163940429687497</c:v>
                </c:pt>
                <c:pt idx="384">
                  <c:v>0.21566772460937497</c:v>
                </c:pt>
                <c:pt idx="385">
                  <c:v>0.208984375</c:v>
                </c:pt>
                <c:pt idx="386">
                  <c:v>0.21624755859374997</c:v>
                </c:pt>
                <c:pt idx="387">
                  <c:v>0.21603393554687497</c:v>
                </c:pt>
                <c:pt idx="388">
                  <c:v>0.216339111328125</c:v>
                </c:pt>
                <c:pt idx="389">
                  <c:v>0.22247314453125</c:v>
                </c:pt>
                <c:pt idx="390">
                  <c:v>0.22680664062499997</c:v>
                </c:pt>
                <c:pt idx="391">
                  <c:v>0.228759765625</c:v>
                </c:pt>
                <c:pt idx="392">
                  <c:v>0.23498535156249997</c:v>
                </c:pt>
                <c:pt idx="393">
                  <c:v>0.237518310546875</c:v>
                </c:pt>
                <c:pt idx="394">
                  <c:v>0.2413330078125</c:v>
                </c:pt>
                <c:pt idx="395">
                  <c:v>0.23986816406249997</c:v>
                </c:pt>
                <c:pt idx="396">
                  <c:v>0.239898681640625</c:v>
                </c:pt>
                <c:pt idx="397">
                  <c:v>0.2396240234375</c:v>
                </c:pt>
                <c:pt idx="398">
                  <c:v>0.23931884765625</c:v>
                </c:pt>
                <c:pt idx="399">
                  <c:v>0.240386962890625</c:v>
                </c:pt>
                <c:pt idx="400">
                  <c:v>0.23715209960937497</c:v>
                </c:pt>
                <c:pt idx="401">
                  <c:v>0.238250732421875</c:v>
                </c:pt>
                <c:pt idx="402">
                  <c:v>0.24371337890625</c:v>
                </c:pt>
                <c:pt idx="403">
                  <c:v>0.241851806640625</c:v>
                </c:pt>
                <c:pt idx="404">
                  <c:v>0.250152587890625</c:v>
                </c:pt>
                <c:pt idx="405">
                  <c:v>0.2535400390625</c:v>
                </c:pt>
                <c:pt idx="406">
                  <c:v>0.255340576171875</c:v>
                </c:pt>
                <c:pt idx="407">
                  <c:v>0.26336669921874994</c:v>
                </c:pt>
                <c:pt idx="408">
                  <c:v>0.26678466796875</c:v>
                </c:pt>
                <c:pt idx="409">
                  <c:v>0.269012451171875</c:v>
                </c:pt>
                <c:pt idx="410">
                  <c:v>0.268585205078125</c:v>
                </c:pt>
                <c:pt idx="411">
                  <c:v>0.26800537109375</c:v>
                </c:pt>
                <c:pt idx="412">
                  <c:v>0.26629638671875</c:v>
                </c:pt>
                <c:pt idx="413">
                  <c:v>0.267791748046875</c:v>
                </c:pt>
                <c:pt idx="414">
                  <c:v>0.266510009765625</c:v>
                </c:pt>
                <c:pt idx="415">
                  <c:v>0.265045166015625</c:v>
                </c:pt>
                <c:pt idx="416">
                  <c:v>0.271453857421875</c:v>
                </c:pt>
                <c:pt idx="417">
                  <c:v>0.27316284179687494</c:v>
                </c:pt>
                <c:pt idx="418">
                  <c:v>0.27532958984374994</c:v>
                </c:pt>
                <c:pt idx="419">
                  <c:v>0.284027099609375</c:v>
                </c:pt>
                <c:pt idx="420">
                  <c:v>0.288482666015625</c:v>
                </c:pt>
                <c:pt idx="421">
                  <c:v>0.289794921875</c:v>
                </c:pt>
                <c:pt idx="422">
                  <c:v>0.29754638671875</c:v>
                </c:pt>
                <c:pt idx="423">
                  <c:v>0.302581787109375</c:v>
                </c:pt>
                <c:pt idx="424">
                  <c:v>0.299560546875</c:v>
                </c:pt>
                <c:pt idx="425">
                  <c:v>0.307525634765625</c:v>
                </c:pt>
                <c:pt idx="426">
                  <c:v>0.30068969726562494</c:v>
                </c:pt>
                <c:pt idx="427">
                  <c:v>0.299835205078125</c:v>
                </c:pt>
                <c:pt idx="428">
                  <c:v>0.30444335937499994</c:v>
                </c:pt>
                <c:pt idx="429">
                  <c:v>0.30157470703125</c:v>
                </c:pt>
                <c:pt idx="430">
                  <c:v>0.30194091796875</c:v>
                </c:pt>
                <c:pt idx="431">
                  <c:v>0.30419921875</c:v>
                </c:pt>
                <c:pt idx="432">
                  <c:v>0.309814453125</c:v>
                </c:pt>
                <c:pt idx="433">
                  <c:v>0.31423950195312494</c:v>
                </c:pt>
                <c:pt idx="434">
                  <c:v>0.319122314453125</c:v>
                </c:pt>
                <c:pt idx="435">
                  <c:v>0.32562255859374994</c:v>
                </c:pt>
                <c:pt idx="436">
                  <c:v>0.327117919921875</c:v>
                </c:pt>
                <c:pt idx="437">
                  <c:v>0.333465576171875</c:v>
                </c:pt>
                <c:pt idx="438">
                  <c:v>0.340423583984375</c:v>
                </c:pt>
                <c:pt idx="439">
                  <c:v>0.338470458984375</c:v>
                </c:pt>
                <c:pt idx="440">
                  <c:v>0.34124755859375</c:v>
                </c:pt>
                <c:pt idx="441">
                  <c:v>0.3385009765625</c:v>
                </c:pt>
                <c:pt idx="442">
                  <c:v>0.34063720703125</c:v>
                </c:pt>
                <c:pt idx="443">
                  <c:v>0.34399414062499994</c:v>
                </c:pt>
                <c:pt idx="444">
                  <c:v>0.3350830078125</c:v>
                </c:pt>
                <c:pt idx="445">
                  <c:v>0.339080810546875</c:v>
                </c:pt>
                <c:pt idx="446">
                  <c:v>0.34136962890625</c:v>
                </c:pt>
                <c:pt idx="447">
                  <c:v>0.347137451171875</c:v>
                </c:pt>
                <c:pt idx="448">
                  <c:v>0.35595703124999994</c:v>
                </c:pt>
                <c:pt idx="449">
                  <c:v>0.360382080078125</c:v>
                </c:pt>
                <c:pt idx="450">
                  <c:v>0.36395263671875</c:v>
                </c:pt>
                <c:pt idx="451">
                  <c:v>0.371856689453125</c:v>
                </c:pt>
                <c:pt idx="452">
                  <c:v>0.37811279296875</c:v>
                </c:pt>
                <c:pt idx="453">
                  <c:v>0.38284301757812494</c:v>
                </c:pt>
                <c:pt idx="454">
                  <c:v>0.383697509765625</c:v>
                </c:pt>
                <c:pt idx="455">
                  <c:v>0.38336181640625</c:v>
                </c:pt>
                <c:pt idx="456">
                  <c:v>0.38269042968749994</c:v>
                </c:pt>
                <c:pt idx="457">
                  <c:v>0.385955810546875</c:v>
                </c:pt>
                <c:pt idx="458">
                  <c:v>0.38940429687499994</c:v>
                </c:pt>
                <c:pt idx="459">
                  <c:v>0.384124755859375</c:v>
                </c:pt>
                <c:pt idx="460">
                  <c:v>0.38726806640625</c:v>
                </c:pt>
                <c:pt idx="461">
                  <c:v>0.392547607421875</c:v>
                </c:pt>
                <c:pt idx="462">
                  <c:v>0.39581298828124994</c:v>
                </c:pt>
                <c:pt idx="463">
                  <c:v>0.402862548828125</c:v>
                </c:pt>
                <c:pt idx="464">
                  <c:v>0.40814208984374994</c:v>
                </c:pt>
                <c:pt idx="465">
                  <c:v>0.41317749023437494</c:v>
                </c:pt>
                <c:pt idx="466">
                  <c:v>0.42401123046875</c:v>
                </c:pt>
                <c:pt idx="467">
                  <c:v>0.42730712890624994</c:v>
                </c:pt>
                <c:pt idx="468">
                  <c:v>0.43115234375</c:v>
                </c:pt>
                <c:pt idx="469">
                  <c:v>0.431396484375</c:v>
                </c:pt>
                <c:pt idx="470">
                  <c:v>0.432952880859375</c:v>
                </c:pt>
                <c:pt idx="471">
                  <c:v>0.4315185546875</c:v>
                </c:pt>
                <c:pt idx="472">
                  <c:v>0.435699462890625</c:v>
                </c:pt>
                <c:pt idx="473">
                  <c:v>0.43652343749999994</c:v>
                </c:pt>
                <c:pt idx="474">
                  <c:v>0.43438720703125</c:v>
                </c:pt>
                <c:pt idx="475">
                  <c:v>0.43597412109375</c:v>
                </c:pt>
                <c:pt idx="476">
                  <c:v>0.44338989257812494</c:v>
                </c:pt>
                <c:pt idx="477">
                  <c:v>0.44610595703124994</c:v>
                </c:pt>
                <c:pt idx="478">
                  <c:v>0.4556884765625</c:v>
                </c:pt>
                <c:pt idx="479">
                  <c:v>0.46490478515625</c:v>
                </c:pt>
                <c:pt idx="480">
                  <c:v>0.465087890625</c:v>
                </c:pt>
                <c:pt idx="481">
                  <c:v>0.4771728515625</c:v>
                </c:pt>
                <c:pt idx="482">
                  <c:v>0.4835205078125</c:v>
                </c:pt>
                <c:pt idx="483">
                  <c:v>0.48443603515625</c:v>
                </c:pt>
                <c:pt idx="484">
                  <c:v>0.489227294921875</c:v>
                </c:pt>
                <c:pt idx="485">
                  <c:v>0.485748291015625</c:v>
                </c:pt>
                <c:pt idx="486">
                  <c:v>0.48626708984375</c:v>
                </c:pt>
                <c:pt idx="487">
                  <c:v>0.489227294921875</c:v>
                </c:pt>
                <c:pt idx="488">
                  <c:v>0.48724365234374994</c:v>
                </c:pt>
                <c:pt idx="489">
                  <c:v>0.490081787109375</c:v>
                </c:pt>
                <c:pt idx="490">
                  <c:v>0.49298095703124994</c:v>
                </c:pt>
                <c:pt idx="491">
                  <c:v>0.50054931640625</c:v>
                </c:pt>
                <c:pt idx="492">
                  <c:v>0.50640869140624989</c:v>
                </c:pt>
                <c:pt idx="493">
                  <c:v>0.51275634765625</c:v>
                </c:pt>
                <c:pt idx="494">
                  <c:v>0.51959228515625</c:v>
                </c:pt>
                <c:pt idx="495">
                  <c:v>0.526702880859375</c:v>
                </c:pt>
                <c:pt idx="496">
                  <c:v>0.533782958984375</c:v>
                </c:pt>
                <c:pt idx="497">
                  <c:v>0.54220581054687489</c:v>
                </c:pt>
                <c:pt idx="498">
                  <c:v>0.5430908203125</c:v>
                </c:pt>
                <c:pt idx="499">
                  <c:v>0.54815673828125</c:v>
                </c:pt>
                <c:pt idx="500">
                  <c:v>0.546417236328125</c:v>
                </c:pt>
                <c:pt idx="501">
                  <c:v>0.544921875</c:v>
                </c:pt>
                <c:pt idx="502">
                  <c:v>0.5518798828125</c:v>
                </c:pt>
                <c:pt idx="503">
                  <c:v>0.546356201171875</c:v>
                </c:pt>
                <c:pt idx="504">
                  <c:v>0.551971435546875</c:v>
                </c:pt>
                <c:pt idx="505">
                  <c:v>0.555450439453125</c:v>
                </c:pt>
                <c:pt idx="506">
                  <c:v>0.55889892578125</c:v>
                </c:pt>
                <c:pt idx="507">
                  <c:v>0.56771850585937489</c:v>
                </c:pt>
                <c:pt idx="508">
                  <c:v>0.577850341796875</c:v>
                </c:pt>
                <c:pt idx="509">
                  <c:v>0.58251953125</c:v>
                </c:pt>
                <c:pt idx="510">
                  <c:v>0.59539794921875</c:v>
                </c:pt>
                <c:pt idx="511">
                  <c:v>0.603424072265625</c:v>
                </c:pt>
                <c:pt idx="512">
                  <c:v>0.60821533203125</c:v>
                </c:pt>
                <c:pt idx="513">
                  <c:v>0.611572265625</c:v>
                </c:pt>
                <c:pt idx="514">
                  <c:v>0.61248779296874989</c:v>
                </c:pt>
                <c:pt idx="515">
                  <c:v>0.6109619140625</c:v>
                </c:pt>
                <c:pt idx="516">
                  <c:v>0.614013671875</c:v>
                </c:pt>
                <c:pt idx="517">
                  <c:v>0.61492919921874989</c:v>
                </c:pt>
                <c:pt idx="518">
                  <c:v>0.61798095703125</c:v>
                </c:pt>
                <c:pt idx="519">
                  <c:v>0.621337890625</c:v>
                </c:pt>
                <c:pt idx="520">
                  <c:v>0.63079833984374989</c:v>
                </c:pt>
                <c:pt idx="521">
                  <c:v>0.633544921875</c:v>
                </c:pt>
                <c:pt idx="522">
                  <c:v>0.6414794921875</c:v>
                </c:pt>
                <c:pt idx="523">
                  <c:v>0.65093994140625</c:v>
                </c:pt>
                <c:pt idx="524">
                  <c:v>0.65826416015625</c:v>
                </c:pt>
                <c:pt idx="525">
                  <c:v>0.66864013671875</c:v>
                </c:pt>
                <c:pt idx="526">
                  <c:v>0.672607421875</c:v>
                </c:pt>
                <c:pt idx="527">
                  <c:v>0.6805419921875</c:v>
                </c:pt>
                <c:pt idx="528">
                  <c:v>0.68389892578125</c:v>
                </c:pt>
                <c:pt idx="529">
                  <c:v>0.68511962890624989</c:v>
                </c:pt>
                <c:pt idx="530">
                  <c:v>0.68756103515624989</c:v>
                </c:pt>
                <c:pt idx="531">
                  <c:v>0.69061279296874989</c:v>
                </c:pt>
                <c:pt idx="532">
                  <c:v>0.69549560546874989</c:v>
                </c:pt>
                <c:pt idx="533">
                  <c:v>0.69183349609375</c:v>
                </c:pt>
                <c:pt idx="534">
                  <c:v>0.69915771484375</c:v>
                </c:pt>
                <c:pt idx="535">
                  <c:v>0.70587158203124989</c:v>
                </c:pt>
                <c:pt idx="536">
                  <c:v>0.71044921875</c:v>
                </c:pt>
                <c:pt idx="537">
                  <c:v>0.72540283203125</c:v>
                </c:pt>
                <c:pt idx="538">
                  <c:v>0.733642578125</c:v>
                </c:pt>
                <c:pt idx="539">
                  <c:v>0.74066162109375</c:v>
                </c:pt>
                <c:pt idx="540">
                  <c:v>0.75225830078125</c:v>
                </c:pt>
                <c:pt idx="541">
                  <c:v>0.75531005859374989</c:v>
                </c:pt>
                <c:pt idx="542">
                  <c:v>0.76049804687499989</c:v>
                </c:pt>
                <c:pt idx="543">
                  <c:v>0.76751708984375</c:v>
                </c:pt>
                <c:pt idx="544">
                  <c:v>0.7666015625</c:v>
                </c:pt>
                <c:pt idx="545">
                  <c:v>0.76690673828125</c:v>
                </c:pt>
                <c:pt idx="546">
                  <c:v>0.77423095703125</c:v>
                </c:pt>
                <c:pt idx="547">
                  <c:v>0.77423095703125</c:v>
                </c:pt>
                <c:pt idx="548">
                  <c:v>0.77728271484375</c:v>
                </c:pt>
                <c:pt idx="549">
                  <c:v>0.782470703125</c:v>
                </c:pt>
                <c:pt idx="550">
                  <c:v>0.78430175781249989</c:v>
                </c:pt>
                <c:pt idx="551">
                  <c:v>0.79620361328125</c:v>
                </c:pt>
                <c:pt idx="552">
                  <c:v>0.80963134765624989</c:v>
                </c:pt>
                <c:pt idx="553">
                  <c:v>0.81695556640625</c:v>
                </c:pt>
                <c:pt idx="554">
                  <c:v>0.82733154296875</c:v>
                </c:pt>
                <c:pt idx="555">
                  <c:v>0.83984375</c:v>
                </c:pt>
                <c:pt idx="556">
                  <c:v>0.84411621093749989</c:v>
                </c:pt>
                <c:pt idx="557">
                  <c:v>0.8477783203125</c:v>
                </c:pt>
                <c:pt idx="558">
                  <c:v>0.85632324218749989</c:v>
                </c:pt>
                <c:pt idx="559">
                  <c:v>0.85388183593749989</c:v>
                </c:pt>
                <c:pt idx="560">
                  <c:v>0.8599853515625</c:v>
                </c:pt>
                <c:pt idx="561">
                  <c:v>0.8660888671875</c:v>
                </c:pt>
                <c:pt idx="562">
                  <c:v>0.86761474609375</c:v>
                </c:pt>
                <c:pt idx="563">
                  <c:v>0.872802734375</c:v>
                </c:pt>
                <c:pt idx="564">
                  <c:v>0.8758544921875</c:v>
                </c:pt>
                <c:pt idx="565">
                  <c:v>0.87982177734374989</c:v>
                </c:pt>
                <c:pt idx="566">
                  <c:v>0.89202880859375</c:v>
                </c:pt>
                <c:pt idx="567">
                  <c:v>0.90576171874999989</c:v>
                </c:pt>
                <c:pt idx="568">
                  <c:v>0.90911865234374989</c:v>
                </c:pt>
                <c:pt idx="569">
                  <c:v>0.92620849609375</c:v>
                </c:pt>
                <c:pt idx="570">
                  <c:v>0.9381103515625</c:v>
                </c:pt>
                <c:pt idx="571">
                  <c:v>0.94512939453124989</c:v>
                </c:pt>
                <c:pt idx="572">
                  <c:v>0.95001220703124989</c:v>
                </c:pt>
                <c:pt idx="573">
                  <c:v>0.95428466796875</c:v>
                </c:pt>
                <c:pt idx="574">
                  <c:v>0.95245361328124989</c:v>
                </c:pt>
                <c:pt idx="575">
                  <c:v>0.95794677734375</c:v>
                </c:pt>
                <c:pt idx="576">
                  <c:v>0.9619140625</c:v>
                </c:pt>
                <c:pt idx="577">
                  <c:v>0.9613037109375</c:v>
                </c:pt>
                <c:pt idx="578">
                  <c:v>0.9674072265625</c:v>
                </c:pt>
                <c:pt idx="579">
                  <c:v>0.9765625</c:v>
                </c:pt>
                <c:pt idx="580">
                  <c:v>0.98388671874999989</c:v>
                </c:pt>
                <c:pt idx="581">
                  <c:v>0.99548339843749989</c:v>
                </c:pt>
                <c:pt idx="582">
                  <c:v>1.0064697265624998</c:v>
                </c:pt>
                <c:pt idx="583">
                  <c:v>1.0137939453125</c:v>
                </c:pt>
                <c:pt idx="584">
                  <c:v>1.03118896484375</c:v>
                </c:pt>
                <c:pt idx="585">
                  <c:v>1.04095458984375</c:v>
                </c:pt>
                <c:pt idx="586">
                  <c:v>1.05224609375</c:v>
                </c:pt>
                <c:pt idx="587">
                  <c:v>1.05804443359375</c:v>
                </c:pt>
                <c:pt idx="588">
                  <c:v>1.05804443359375</c:v>
                </c:pt>
                <c:pt idx="589">
                  <c:v>1.06353759765625</c:v>
                </c:pt>
                <c:pt idx="590">
                  <c:v>1.06353759765625</c:v>
                </c:pt>
                <c:pt idx="591">
                  <c:v>1.0687255859374998</c:v>
                </c:pt>
                <c:pt idx="592">
                  <c:v>1.0748291015625</c:v>
                </c:pt>
                <c:pt idx="593">
                  <c:v>1.07940673828125</c:v>
                </c:pt>
                <c:pt idx="594">
                  <c:v>1.090087890625</c:v>
                </c:pt>
                <c:pt idx="595">
                  <c:v>1.09832763671875</c:v>
                </c:pt>
                <c:pt idx="596">
                  <c:v>1.1123657226562498</c:v>
                </c:pt>
                <c:pt idx="597">
                  <c:v>1.1236572265625</c:v>
                </c:pt>
                <c:pt idx="598">
                  <c:v>1.13494873046875</c:v>
                </c:pt>
                <c:pt idx="599">
                  <c:v>1.1468505859374998</c:v>
                </c:pt>
                <c:pt idx="600">
                  <c:v>1.1553955078125</c:v>
                </c:pt>
                <c:pt idx="601">
                  <c:v>1.16424560546875</c:v>
                </c:pt>
                <c:pt idx="602">
                  <c:v>1.1703491210937498</c:v>
                </c:pt>
                <c:pt idx="603">
                  <c:v>1.17095947265625</c:v>
                </c:pt>
                <c:pt idx="604">
                  <c:v>1.17767333984375</c:v>
                </c:pt>
                <c:pt idx="605">
                  <c:v>1.18743896484375</c:v>
                </c:pt>
                <c:pt idx="606">
                  <c:v>1.18743896484375</c:v>
                </c:pt>
                <c:pt idx="607">
                  <c:v>1.19140625</c:v>
                </c:pt>
                <c:pt idx="608">
                  <c:v>1.197509765625</c:v>
                </c:pt>
                <c:pt idx="609">
                  <c:v>1.2127685546875</c:v>
                </c:pt>
                <c:pt idx="610">
                  <c:v>1.2200927734375</c:v>
                </c:pt>
                <c:pt idx="611">
                  <c:v>1.23382568359375</c:v>
                </c:pt>
                <c:pt idx="612">
                  <c:v>1.2518310546875</c:v>
                </c:pt>
                <c:pt idx="613">
                  <c:v>1.2628173828125</c:v>
                </c:pt>
                <c:pt idx="614">
                  <c:v>1.2719726562499998</c:v>
                </c:pt>
                <c:pt idx="615">
                  <c:v>1.28570556640625</c:v>
                </c:pt>
                <c:pt idx="616">
                  <c:v>1.290283203125</c:v>
                </c:pt>
                <c:pt idx="617">
                  <c:v>1.30126953125</c:v>
                </c:pt>
                <c:pt idx="618">
                  <c:v>1.30340576171875</c:v>
                </c:pt>
                <c:pt idx="619">
                  <c:v>1.30889892578125</c:v>
                </c:pt>
                <c:pt idx="620">
                  <c:v>1.3189697265625</c:v>
                </c:pt>
                <c:pt idx="621">
                  <c:v>1.31805419921875</c:v>
                </c:pt>
                <c:pt idx="622">
                  <c:v>1.3232421874999998</c:v>
                </c:pt>
                <c:pt idx="623">
                  <c:v>1.337890625</c:v>
                </c:pt>
                <c:pt idx="624">
                  <c:v>1.3427734375</c:v>
                </c:pt>
                <c:pt idx="625">
                  <c:v>1.35833740234375</c:v>
                </c:pt>
                <c:pt idx="626">
                  <c:v>1.3726806640625</c:v>
                </c:pt>
                <c:pt idx="627">
                  <c:v>1.38580322265625</c:v>
                </c:pt>
                <c:pt idx="628">
                  <c:v>1.40289306640625</c:v>
                </c:pt>
                <c:pt idx="629">
                  <c:v>1.4172363281249998</c:v>
                </c:pt>
                <c:pt idx="630">
                  <c:v>1.42669677734375</c:v>
                </c:pt>
                <c:pt idx="631">
                  <c:v>1.43402099609375</c:v>
                </c:pt>
                <c:pt idx="632">
                  <c:v>1.4428710937499998</c:v>
                </c:pt>
                <c:pt idx="633">
                  <c:v>1.44439697265625</c:v>
                </c:pt>
                <c:pt idx="634">
                  <c:v>1.4477539062499998</c:v>
                </c:pt>
                <c:pt idx="635">
                  <c:v>1.46209716796875</c:v>
                </c:pt>
                <c:pt idx="636">
                  <c:v>1.4630126953125</c:v>
                </c:pt>
                <c:pt idx="637">
                  <c:v>1.4685058593749998</c:v>
                </c:pt>
                <c:pt idx="638">
                  <c:v>1.48468017578125</c:v>
                </c:pt>
                <c:pt idx="639">
                  <c:v>1.49444580078125</c:v>
                </c:pt>
                <c:pt idx="640">
                  <c:v>1.50970458984375</c:v>
                </c:pt>
                <c:pt idx="641">
                  <c:v>1.51947021484375</c:v>
                </c:pt>
                <c:pt idx="642">
                  <c:v>1.53533935546875</c:v>
                </c:pt>
                <c:pt idx="643">
                  <c:v>1.5527343749999998</c:v>
                </c:pt>
                <c:pt idx="644">
                  <c:v>1.56646728515625</c:v>
                </c:pt>
                <c:pt idx="645">
                  <c:v>1.5765380859375</c:v>
                </c:pt>
                <c:pt idx="646">
                  <c:v>1.5887451171874998</c:v>
                </c:pt>
                <c:pt idx="647">
                  <c:v>1.58843994140625</c:v>
                </c:pt>
                <c:pt idx="648">
                  <c:v>1.597900390625</c:v>
                </c:pt>
                <c:pt idx="649">
                  <c:v>1.6015625</c:v>
                </c:pt>
                <c:pt idx="650">
                  <c:v>1.6061401367187498</c:v>
                </c:pt>
                <c:pt idx="651">
                  <c:v>1.6162109375</c:v>
                </c:pt>
                <c:pt idx="652">
                  <c:v>1.6220092773437498</c:v>
                </c:pt>
                <c:pt idx="653">
                  <c:v>1.6372680664062498</c:v>
                </c:pt>
                <c:pt idx="654">
                  <c:v>1.64794921875</c:v>
                </c:pt>
                <c:pt idx="655">
                  <c:v>1.6662597656249998</c:v>
                </c:pt>
                <c:pt idx="656">
                  <c:v>1.6839599609375</c:v>
                </c:pt>
                <c:pt idx="657">
                  <c:v>1.69342041015625</c:v>
                </c:pt>
                <c:pt idx="658">
                  <c:v>1.70867919921875</c:v>
                </c:pt>
                <c:pt idx="659">
                  <c:v>1.72515869140625</c:v>
                </c:pt>
                <c:pt idx="660">
                  <c:v>1.7364501953125</c:v>
                </c:pt>
                <c:pt idx="661">
                  <c:v>1.75018310546875</c:v>
                </c:pt>
                <c:pt idx="662">
                  <c:v>1.75079345703125</c:v>
                </c:pt>
                <c:pt idx="663">
                  <c:v>1.7575073242187498</c:v>
                </c:pt>
                <c:pt idx="664">
                  <c:v>1.76971435546875</c:v>
                </c:pt>
                <c:pt idx="665">
                  <c:v>1.76910400390625</c:v>
                </c:pt>
                <c:pt idx="666">
                  <c:v>1.77642822265625</c:v>
                </c:pt>
                <c:pt idx="667">
                  <c:v>1.7880249023437498</c:v>
                </c:pt>
                <c:pt idx="668">
                  <c:v>1.79656982421875</c:v>
                </c:pt>
                <c:pt idx="669">
                  <c:v>1.8133544921875</c:v>
                </c:pt>
                <c:pt idx="670">
                  <c:v>1.8341064453125</c:v>
                </c:pt>
                <c:pt idx="671">
                  <c:v>1.8475341796875</c:v>
                </c:pt>
                <c:pt idx="672">
                  <c:v>1.8618774414062498</c:v>
                </c:pt>
                <c:pt idx="673">
                  <c:v>1.87744140625</c:v>
                </c:pt>
                <c:pt idx="674">
                  <c:v>1.89117431640625</c:v>
                </c:pt>
                <c:pt idx="675">
                  <c:v>1.8988037109375</c:v>
                </c:pt>
                <c:pt idx="676">
                  <c:v>1.9131469726562498</c:v>
                </c:pt>
                <c:pt idx="677">
                  <c:v>1.9155883789062498</c:v>
                </c:pt>
                <c:pt idx="678">
                  <c:v>1.92352294921875</c:v>
                </c:pt>
                <c:pt idx="679">
                  <c:v>1.93450927734375</c:v>
                </c:pt>
                <c:pt idx="680">
                  <c:v>1.9363403320312498</c:v>
                </c:pt>
                <c:pt idx="681">
                  <c:v>1.9473266601562498</c:v>
                </c:pt>
                <c:pt idx="682">
                  <c:v>1.9561767578124998</c:v>
                </c:pt>
                <c:pt idx="683">
                  <c:v>1.9677734374999998</c:v>
                </c:pt>
                <c:pt idx="684">
                  <c:v>1.9897460937499998</c:v>
                </c:pt>
                <c:pt idx="685">
                  <c:v>2.0013427734375</c:v>
                </c:pt>
                <c:pt idx="686">
                  <c:v>2.0166015625</c:v>
                </c:pt>
                <c:pt idx="687">
                  <c:v>2.037353515625</c:v>
                </c:pt>
                <c:pt idx="688">
                  <c:v>2.0523071289062496</c:v>
                </c:pt>
                <c:pt idx="689">
                  <c:v>2.0663452148437496</c:v>
                </c:pt>
                <c:pt idx="690">
                  <c:v>2.078857421875</c:v>
                </c:pt>
                <c:pt idx="691">
                  <c:v>2.0785522460937496</c:v>
                </c:pt>
                <c:pt idx="692">
                  <c:v>2.08984375</c:v>
                </c:pt>
                <c:pt idx="693">
                  <c:v>2.09747314453125</c:v>
                </c:pt>
                <c:pt idx="694">
                  <c:v>2.1051025390625</c:v>
                </c:pt>
                <c:pt idx="695">
                  <c:v>2.10845947265625</c:v>
                </c:pt>
                <c:pt idx="696">
                  <c:v>2.1136474609375</c:v>
                </c:pt>
                <c:pt idx="697">
                  <c:v>2.13104248046875</c:v>
                </c:pt>
                <c:pt idx="698">
                  <c:v>2.1417236328124996</c:v>
                </c:pt>
                <c:pt idx="699">
                  <c:v>2.159423828125</c:v>
                </c:pt>
                <c:pt idx="700">
                  <c:v>2.17803955078125</c:v>
                </c:pt>
                <c:pt idx="701">
                  <c:v>2.19024658203125</c:v>
                </c:pt>
                <c:pt idx="702">
                  <c:v>2.20916748046875</c:v>
                </c:pt>
                <c:pt idx="703">
                  <c:v>2.227783203125</c:v>
                </c:pt>
                <c:pt idx="704">
                  <c:v>2.2430419921875</c:v>
                </c:pt>
                <c:pt idx="705">
                  <c:v>2.2521972656249996</c:v>
                </c:pt>
                <c:pt idx="706">
                  <c:v>2.25616455078125</c:v>
                </c:pt>
                <c:pt idx="707">
                  <c:v>2.2619628906249996</c:v>
                </c:pt>
                <c:pt idx="708">
                  <c:v>2.2686767578125</c:v>
                </c:pt>
                <c:pt idx="709">
                  <c:v>2.2772216796874996</c:v>
                </c:pt>
                <c:pt idx="710">
                  <c:v>2.2808837890625</c:v>
                </c:pt>
                <c:pt idx="711">
                  <c:v>2.28790283203125</c:v>
                </c:pt>
                <c:pt idx="712">
                  <c:v>2.3101806640625</c:v>
                </c:pt>
                <c:pt idx="713">
                  <c:v>2.318115234375</c:v>
                </c:pt>
                <c:pt idx="714">
                  <c:v>2.3358154296875</c:v>
                </c:pt>
                <c:pt idx="715">
                  <c:v>2.35565185546875</c:v>
                </c:pt>
                <c:pt idx="716">
                  <c:v>2.36541748046875</c:v>
                </c:pt>
                <c:pt idx="717">
                  <c:v>2.3919677734374996</c:v>
                </c:pt>
                <c:pt idx="718">
                  <c:v>2.4063110351562496</c:v>
                </c:pt>
                <c:pt idx="719">
                  <c:v>2.4212646484375</c:v>
                </c:pt>
                <c:pt idx="720">
                  <c:v>2.4291992187499996</c:v>
                </c:pt>
                <c:pt idx="721">
                  <c:v>2.4371337890625</c:v>
                </c:pt>
                <c:pt idx="722">
                  <c:v>2.44537353515625</c:v>
                </c:pt>
                <c:pt idx="723">
                  <c:v>2.4517822265625</c:v>
                </c:pt>
                <c:pt idx="724">
                  <c:v>2.4520874023437496</c:v>
                </c:pt>
                <c:pt idx="725">
                  <c:v>2.4639892578124996</c:v>
                </c:pt>
                <c:pt idx="726">
                  <c:v>2.47100830078125</c:v>
                </c:pt>
                <c:pt idx="727">
                  <c:v>2.48291015625</c:v>
                </c:pt>
                <c:pt idx="728">
                  <c:v>2.5</c:v>
                </c:pt>
                <c:pt idx="729">
                  <c:v>2.52227783203125</c:v>
                </c:pt>
                <c:pt idx="730">
                  <c:v>2.53875732421875</c:v>
                </c:pt>
                <c:pt idx="731">
                  <c:v>2.5555419921875</c:v>
                </c:pt>
                <c:pt idx="732">
                  <c:v>2.57843017578125</c:v>
                </c:pt>
                <c:pt idx="733">
                  <c:v>2.5927734375</c:v>
                </c:pt>
                <c:pt idx="734">
                  <c:v>2.6071166992187496</c:v>
                </c:pt>
                <c:pt idx="735">
                  <c:v>2.6141357421875</c:v>
                </c:pt>
                <c:pt idx="736">
                  <c:v>2.62176513671875</c:v>
                </c:pt>
                <c:pt idx="737">
                  <c:v>2.6275634765625</c:v>
                </c:pt>
                <c:pt idx="738">
                  <c:v>2.6367187499999996</c:v>
                </c:pt>
                <c:pt idx="739">
                  <c:v>2.6458740234375</c:v>
                </c:pt>
                <c:pt idx="740">
                  <c:v>2.650146484375</c:v>
                </c:pt>
                <c:pt idx="741">
                  <c:v>2.66448974609375</c:v>
                </c:pt>
                <c:pt idx="742">
                  <c:v>2.67547607421875</c:v>
                </c:pt>
                <c:pt idx="743">
                  <c:v>2.6953125</c:v>
                </c:pt>
                <c:pt idx="744">
                  <c:v>2.7178955078125</c:v>
                </c:pt>
                <c:pt idx="745">
                  <c:v>2.7386474609375</c:v>
                </c:pt>
                <c:pt idx="746">
                  <c:v>2.75848388671875</c:v>
                </c:pt>
                <c:pt idx="747">
                  <c:v>2.77496337890625</c:v>
                </c:pt>
                <c:pt idx="748">
                  <c:v>2.79144287109375</c:v>
                </c:pt>
                <c:pt idx="749">
                  <c:v>2.6815795898437496</c:v>
                </c:pt>
                <c:pt idx="750">
                  <c:v>2.5918579101562496</c:v>
                </c:pt>
                <c:pt idx="751">
                  <c:v>2.50701904296875</c:v>
                </c:pt>
                <c:pt idx="752">
                  <c:v>2.41973876953125</c:v>
                </c:pt>
                <c:pt idx="753">
                  <c:v>2.3486328125</c:v>
                </c:pt>
                <c:pt idx="754">
                  <c:v>2.276611328125</c:v>
                </c:pt>
                <c:pt idx="755">
                  <c:v>2.2100830078125</c:v>
                </c:pt>
                <c:pt idx="756">
                  <c:v>2.149658203125</c:v>
                </c:pt>
                <c:pt idx="757">
                  <c:v>2.0947265624999996</c:v>
                </c:pt>
                <c:pt idx="758">
                  <c:v>2.05291748046875</c:v>
                </c:pt>
                <c:pt idx="759">
                  <c:v>2.0062255859375</c:v>
                </c:pt>
                <c:pt idx="760">
                  <c:v>1.9573974609375</c:v>
                </c:pt>
                <c:pt idx="761">
                  <c:v>1.9183349609375</c:v>
                </c:pt>
                <c:pt idx="762">
                  <c:v>1.8731689453125</c:v>
                </c:pt>
                <c:pt idx="763">
                  <c:v>1.8350219726562498</c:v>
                </c:pt>
                <c:pt idx="764">
                  <c:v>1.79229736328125</c:v>
                </c:pt>
                <c:pt idx="765">
                  <c:v>1.7373657226562498</c:v>
                </c:pt>
                <c:pt idx="766">
                  <c:v>1.69403076171875</c:v>
                </c:pt>
                <c:pt idx="767">
                  <c:v>1.6503906249999998</c:v>
                </c:pt>
                <c:pt idx="768">
                  <c:v>1.6070556640625</c:v>
                </c:pt>
                <c:pt idx="769">
                  <c:v>1.5624999999999998</c:v>
                </c:pt>
                <c:pt idx="770">
                  <c:v>1.53106689453125</c:v>
                </c:pt>
                <c:pt idx="771">
                  <c:v>1.49383544921875</c:v>
                </c:pt>
                <c:pt idx="772">
                  <c:v>1.46392822265625</c:v>
                </c:pt>
                <c:pt idx="773">
                  <c:v>1.4398193359375</c:v>
                </c:pt>
                <c:pt idx="774">
                  <c:v>1.414794921875</c:v>
                </c:pt>
                <c:pt idx="775">
                  <c:v>1.3833618164062498</c:v>
                </c:pt>
                <c:pt idx="776">
                  <c:v>1.36505126953125</c:v>
                </c:pt>
                <c:pt idx="777">
                  <c:v>1.3439941406249998</c:v>
                </c:pt>
                <c:pt idx="778">
                  <c:v>1.31744384765625</c:v>
                </c:pt>
                <c:pt idx="779">
                  <c:v>1.2838745117187498</c:v>
                </c:pt>
                <c:pt idx="780">
                  <c:v>1.25518798828125</c:v>
                </c:pt>
                <c:pt idx="781">
                  <c:v>1.221923828125</c:v>
                </c:pt>
                <c:pt idx="782">
                  <c:v>1.1904907226562498</c:v>
                </c:pt>
                <c:pt idx="783">
                  <c:v>1.1529541015625</c:v>
                </c:pt>
                <c:pt idx="784">
                  <c:v>1.1297607421875</c:v>
                </c:pt>
                <c:pt idx="785">
                  <c:v>1.10076904296875</c:v>
                </c:pt>
                <c:pt idx="786">
                  <c:v>1.07818603515625</c:v>
                </c:pt>
                <c:pt idx="787">
                  <c:v>1.0662841796875</c:v>
                </c:pt>
                <c:pt idx="788">
                  <c:v>1.05255126953125</c:v>
                </c:pt>
                <c:pt idx="789">
                  <c:v>1.0397338867187498</c:v>
                </c:pt>
                <c:pt idx="790">
                  <c:v>1.0198974609375</c:v>
                </c:pt>
                <c:pt idx="791">
                  <c:v>1.00799560546875</c:v>
                </c:pt>
                <c:pt idx="792">
                  <c:v>0.99090576171875</c:v>
                </c:pt>
                <c:pt idx="793">
                  <c:v>0.96984863281249989</c:v>
                </c:pt>
                <c:pt idx="794">
                  <c:v>0.94970703125</c:v>
                </c:pt>
                <c:pt idx="795">
                  <c:v>0.92376708984375</c:v>
                </c:pt>
                <c:pt idx="796">
                  <c:v>0.899658203125</c:v>
                </c:pt>
                <c:pt idx="797">
                  <c:v>0.87860107421875</c:v>
                </c:pt>
                <c:pt idx="798">
                  <c:v>0.8575439453125</c:v>
                </c:pt>
                <c:pt idx="799">
                  <c:v>0.83282470703125</c:v>
                </c:pt>
                <c:pt idx="800">
                  <c:v>0.81024169921874989</c:v>
                </c:pt>
                <c:pt idx="801">
                  <c:v>0.79864501953125</c:v>
                </c:pt>
                <c:pt idx="802">
                  <c:v>0.79376220703125</c:v>
                </c:pt>
                <c:pt idx="803">
                  <c:v>0.78460693359375</c:v>
                </c:pt>
                <c:pt idx="804">
                  <c:v>0.77850341796874989</c:v>
                </c:pt>
                <c:pt idx="805">
                  <c:v>0.76507568359375</c:v>
                </c:pt>
                <c:pt idx="806">
                  <c:v>0.76202392578125</c:v>
                </c:pt>
                <c:pt idx="807">
                  <c:v>0.7440185546875</c:v>
                </c:pt>
                <c:pt idx="808">
                  <c:v>0.72937011718749989</c:v>
                </c:pt>
                <c:pt idx="809">
                  <c:v>0.71075439453125</c:v>
                </c:pt>
                <c:pt idx="810">
                  <c:v>0.68634033203125</c:v>
                </c:pt>
                <c:pt idx="811">
                  <c:v>0.667724609375</c:v>
                </c:pt>
                <c:pt idx="812">
                  <c:v>0.66009521484375</c:v>
                </c:pt>
                <c:pt idx="813">
                  <c:v>0.63690185546875</c:v>
                </c:pt>
                <c:pt idx="814">
                  <c:v>0.61614990234375</c:v>
                </c:pt>
                <c:pt idx="815">
                  <c:v>0.60791015625</c:v>
                </c:pt>
                <c:pt idx="816">
                  <c:v>0.59478759765625</c:v>
                </c:pt>
                <c:pt idx="817">
                  <c:v>0.59906005859374989</c:v>
                </c:pt>
                <c:pt idx="818">
                  <c:v>0.592041015625</c:v>
                </c:pt>
                <c:pt idx="819">
                  <c:v>0.58074951171875</c:v>
                </c:pt>
                <c:pt idx="820">
                  <c:v>0.5792236328125</c:v>
                </c:pt>
                <c:pt idx="821">
                  <c:v>0.57647705078125</c:v>
                </c:pt>
                <c:pt idx="822">
                  <c:v>0.56793212890624989</c:v>
                </c:pt>
                <c:pt idx="823">
                  <c:v>0.55511474609374989</c:v>
                </c:pt>
                <c:pt idx="824">
                  <c:v>0.5328369140625</c:v>
                </c:pt>
                <c:pt idx="825">
                  <c:v>0.52215576171875</c:v>
                </c:pt>
                <c:pt idx="826">
                  <c:v>0.5047607421875</c:v>
                </c:pt>
                <c:pt idx="827">
                  <c:v>0.4931640625</c:v>
                </c:pt>
                <c:pt idx="828">
                  <c:v>0.47271728515624994</c:v>
                </c:pt>
                <c:pt idx="829">
                  <c:v>0.4638671875</c:v>
                </c:pt>
                <c:pt idx="830">
                  <c:v>0.45867919921875</c:v>
                </c:pt>
                <c:pt idx="831">
                  <c:v>0.44525146484374994</c:v>
                </c:pt>
                <c:pt idx="832">
                  <c:v>0.444549560546875</c:v>
                </c:pt>
                <c:pt idx="833">
                  <c:v>0.445770263671875</c:v>
                </c:pt>
                <c:pt idx="834">
                  <c:v>0.4383544921875</c:v>
                </c:pt>
                <c:pt idx="835">
                  <c:v>0.441314697265625</c:v>
                </c:pt>
                <c:pt idx="836">
                  <c:v>0.43280029296875</c:v>
                </c:pt>
                <c:pt idx="837">
                  <c:v>0.430450439453125</c:v>
                </c:pt>
                <c:pt idx="838">
                  <c:v>0.41925048828125</c:v>
                </c:pt>
                <c:pt idx="839">
                  <c:v>0.4068603515625</c:v>
                </c:pt>
                <c:pt idx="840">
                  <c:v>0.39166259765625</c:v>
                </c:pt>
                <c:pt idx="841">
                  <c:v>0.375823974609375</c:v>
                </c:pt>
                <c:pt idx="842">
                  <c:v>0.364349365234375</c:v>
                </c:pt>
                <c:pt idx="843">
                  <c:v>0.34970092773437494</c:v>
                </c:pt>
                <c:pt idx="844">
                  <c:v>0.33981323242187494</c:v>
                </c:pt>
                <c:pt idx="845">
                  <c:v>0.337615966796875</c:v>
                </c:pt>
                <c:pt idx="846">
                  <c:v>0.329345703125</c:v>
                </c:pt>
                <c:pt idx="847">
                  <c:v>0.33514404296874994</c:v>
                </c:pt>
                <c:pt idx="848">
                  <c:v>0.335540771484375</c:v>
                </c:pt>
                <c:pt idx="849">
                  <c:v>0.326812744140625</c:v>
                </c:pt>
                <c:pt idx="850">
                  <c:v>0.336822509765625</c:v>
                </c:pt>
                <c:pt idx="851">
                  <c:v>0.33340454101562494</c:v>
                </c:pt>
                <c:pt idx="852">
                  <c:v>0.329864501953125</c:v>
                </c:pt>
                <c:pt idx="853">
                  <c:v>0.31387329101562494</c:v>
                </c:pt>
                <c:pt idx="854">
                  <c:v>0.30059814453125</c:v>
                </c:pt>
                <c:pt idx="855">
                  <c:v>0.286956787109375</c:v>
                </c:pt>
                <c:pt idx="856">
                  <c:v>0.2822265625</c:v>
                </c:pt>
                <c:pt idx="857">
                  <c:v>0.26358032226562494</c:v>
                </c:pt>
                <c:pt idx="858">
                  <c:v>0.25521850585937494</c:v>
                </c:pt>
                <c:pt idx="859">
                  <c:v>0.24713134765624997</c:v>
                </c:pt>
                <c:pt idx="860">
                  <c:v>0.24893188476562497</c:v>
                </c:pt>
                <c:pt idx="861">
                  <c:v>0.24520874023437503</c:v>
                </c:pt>
                <c:pt idx="862">
                  <c:v>0.252716064453125</c:v>
                </c:pt>
                <c:pt idx="863">
                  <c:v>0.248626708984375</c:v>
                </c:pt>
                <c:pt idx="864">
                  <c:v>0.24603271484375</c:v>
                </c:pt>
                <c:pt idx="865">
                  <c:v>0.2540283203125</c:v>
                </c:pt>
                <c:pt idx="866">
                  <c:v>0.25042724609375</c:v>
                </c:pt>
                <c:pt idx="867">
                  <c:v>0.24093627929687497</c:v>
                </c:pt>
                <c:pt idx="868">
                  <c:v>0.2392578125</c:v>
                </c:pt>
                <c:pt idx="869">
                  <c:v>0.224090576171875</c:v>
                </c:pt>
                <c:pt idx="870">
                  <c:v>0.20965576171874997</c:v>
                </c:pt>
                <c:pt idx="871">
                  <c:v>0.20703125</c:v>
                </c:pt>
                <c:pt idx="872">
                  <c:v>0.185089111328125</c:v>
                </c:pt>
                <c:pt idx="873">
                  <c:v>0.176483154296875</c:v>
                </c:pt>
                <c:pt idx="874">
                  <c:v>0.175537109375</c:v>
                </c:pt>
                <c:pt idx="875">
                  <c:v>0.17098999023437497</c:v>
                </c:pt>
                <c:pt idx="876">
                  <c:v>0.17584228515625</c:v>
                </c:pt>
                <c:pt idx="877">
                  <c:v>0.181671142578125</c:v>
                </c:pt>
                <c:pt idx="878">
                  <c:v>0.179229736328125</c:v>
                </c:pt>
                <c:pt idx="879">
                  <c:v>0.184295654296875</c:v>
                </c:pt>
                <c:pt idx="880">
                  <c:v>0.18927001953125</c:v>
                </c:pt>
                <c:pt idx="881">
                  <c:v>0.18515014648437497</c:v>
                </c:pt>
                <c:pt idx="882">
                  <c:v>0.17477416992187497</c:v>
                </c:pt>
                <c:pt idx="883">
                  <c:v>0.17022705078125</c:v>
                </c:pt>
                <c:pt idx="884">
                  <c:v>0.156707763671875</c:v>
                </c:pt>
                <c:pt idx="885">
                  <c:v>0.14532470703125</c:v>
                </c:pt>
                <c:pt idx="886">
                  <c:v>0.14404296874999997</c:v>
                </c:pt>
                <c:pt idx="887">
                  <c:v>0.128082275390625</c:v>
                </c:pt>
                <c:pt idx="888">
                  <c:v>0.11972045898437499</c:v>
                </c:pt>
                <c:pt idx="889">
                  <c:v>0.11566162109375</c:v>
                </c:pt>
                <c:pt idx="890">
                  <c:v>0.11538696289062499</c:v>
                </c:pt>
                <c:pt idx="891">
                  <c:v>0.12313842773437499</c:v>
                </c:pt>
                <c:pt idx="892">
                  <c:v>0.12835693359375</c:v>
                </c:pt>
                <c:pt idx="893">
                  <c:v>0.12609863281249997</c:v>
                </c:pt>
                <c:pt idx="894">
                  <c:v>0.1329345703125</c:v>
                </c:pt>
                <c:pt idx="895">
                  <c:v>0.134735107421875</c:v>
                </c:pt>
                <c:pt idx="896">
                  <c:v>0.1334228515625</c:v>
                </c:pt>
                <c:pt idx="897">
                  <c:v>0.12411499023437499</c:v>
                </c:pt>
                <c:pt idx="898">
                  <c:v>0.11660766601562499</c:v>
                </c:pt>
                <c:pt idx="899">
                  <c:v>0.10122680664062499</c:v>
                </c:pt>
                <c:pt idx="900">
                  <c:v>9.4940185546875E-2</c:v>
                </c:pt>
                <c:pt idx="901">
                  <c:v>8.953857421875E-2</c:v>
                </c:pt>
                <c:pt idx="902">
                  <c:v>7.6080322265625E-2</c:v>
                </c:pt>
                <c:pt idx="903">
                  <c:v>6.5826416015625E-2</c:v>
                </c:pt>
                <c:pt idx="904">
                  <c:v>7.3211669921875E-2</c:v>
                </c:pt>
                <c:pt idx="905">
                  <c:v>7.0404052734375E-2</c:v>
                </c:pt>
                <c:pt idx="906">
                  <c:v>8.0322265625E-2</c:v>
                </c:pt>
                <c:pt idx="907">
                  <c:v>8.0657958984375E-2</c:v>
                </c:pt>
                <c:pt idx="908">
                  <c:v>8.0810546874999986E-2</c:v>
                </c:pt>
                <c:pt idx="909">
                  <c:v>9.100341796875E-2</c:v>
                </c:pt>
                <c:pt idx="910">
                  <c:v>8.7127685546875E-2</c:v>
                </c:pt>
                <c:pt idx="911">
                  <c:v>8.551025390625E-2</c:v>
                </c:pt>
                <c:pt idx="912">
                  <c:v>8.0535888671875E-2</c:v>
                </c:pt>
                <c:pt idx="913">
                  <c:v>6.732177734375E-2</c:v>
                </c:pt>
                <c:pt idx="914">
                  <c:v>5.8807373046875E-2</c:v>
                </c:pt>
                <c:pt idx="915">
                  <c:v>5.2459716796874993E-2</c:v>
                </c:pt>
                <c:pt idx="916">
                  <c:v>4.4342041015624993E-2</c:v>
                </c:pt>
                <c:pt idx="917">
                  <c:v>3.253173828125E-2</c:v>
                </c:pt>
                <c:pt idx="918">
                  <c:v>2.8717041015625E-2</c:v>
                </c:pt>
                <c:pt idx="919">
                  <c:v>3.55224609375E-2</c:v>
                </c:pt>
                <c:pt idx="920">
                  <c:v>3.1188964843749997E-2</c:v>
                </c:pt>
                <c:pt idx="921">
                  <c:v>4.11376953125E-2</c:v>
                </c:pt>
                <c:pt idx="922">
                  <c:v>4.9896240234375E-2</c:v>
                </c:pt>
                <c:pt idx="923">
                  <c:v>4.8187255859375E-2</c:v>
                </c:pt>
                <c:pt idx="924">
                  <c:v>5.8074951171875E-2</c:v>
                </c:pt>
                <c:pt idx="925">
                  <c:v>6.0272216796874993E-2</c:v>
                </c:pt>
                <c:pt idx="926">
                  <c:v>5.5755615234374993E-2</c:v>
                </c:pt>
                <c:pt idx="927">
                  <c:v>5.8837890624999993E-2</c:v>
                </c:pt>
                <c:pt idx="928">
                  <c:v>3.4576416015625E-2</c:v>
                </c:pt>
                <c:pt idx="929">
                  <c:v>2.459716796875E-2</c:v>
                </c:pt>
                <c:pt idx="930">
                  <c:v>1.9256591796874997E-2</c:v>
                </c:pt>
                <c:pt idx="931">
                  <c:v>6.2255859375E-3</c:v>
                </c:pt>
                <c:pt idx="932">
                  <c:v>-6.40869140625E-4</c:v>
                </c:pt>
                <c:pt idx="933">
                  <c:v>-4.08935546875E-3</c:v>
                </c:pt>
                <c:pt idx="934">
                  <c:v>-5.4931640625E-4</c:v>
                </c:pt>
                <c:pt idx="935">
                  <c:v>-3.96728515625E-4</c:v>
                </c:pt>
                <c:pt idx="936">
                  <c:v>1.263427734375E-2</c:v>
                </c:pt>
                <c:pt idx="937">
                  <c:v>1.9500732421874997E-2</c:v>
                </c:pt>
                <c:pt idx="938">
                  <c:v>1.8829345703124997E-2</c:v>
                </c:pt>
                <c:pt idx="939">
                  <c:v>2.6702880859374997E-2</c:v>
                </c:pt>
                <c:pt idx="940">
                  <c:v>2.4749755859375E-2</c:v>
                </c:pt>
                <c:pt idx="941">
                  <c:v>2.0782470703125E-2</c:v>
                </c:pt>
                <c:pt idx="942">
                  <c:v>1.67236328125E-2</c:v>
                </c:pt>
                <c:pt idx="943">
                  <c:v>2.7770996093749996E-3</c:v>
                </c:pt>
                <c:pt idx="944">
                  <c:v>-9.307861328125E-3</c:v>
                </c:pt>
                <c:pt idx="945">
                  <c:v>-1.0955810546875E-2</c:v>
                </c:pt>
                <c:pt idx="946">
                  <c:v>-2.1759033203125E-2</c:v>
                </c:pt>
                <c:pt idx="947">
                  <c:v>-2.764892578125E-2</c:v>
                </c:pt>
                <c:pt idx="948">
                  <c:v>-2.7496337890625E-2</c:v>
                </c:pt>
                <c:pt idx="949">
                  <c:v>-3.0487060546874997E-2</c:v>
                </c:pt>
                <c:pt idx="950">
                  <c:v>-1.6784667968749997E-2</c:v>
                </c:pt>
                <c:pt idx="951">
                  <c:v>-1.3336181640625E-2</c:v>
                </c:pt>
                <c:pt idx="952">
                  <c:v>-1.1047363281249998E-2</c:v>
                </c:pt>
                <c:pt idx="953">
                  <c:v>-2.288818359375E-3</c:v>
                </c:pt>
                <c:pt idx="954">
                  <c:v>-1.8310546875E-4</c:v>
                </c:pt>
                <c:pt idx="955">
                  <c:v>-3.662109375E-4</c:v>
                </c:pt>
                <c:pt idx="956">
                  <c:v>-3.4790039062499996E-3</c:v>
                </c:pt>
                <c:pt idx="957">
                  <c:v>-1.2725830078125E-2</c:v>
                </c:pt>
                <c:pt idx="958">
                  <c:v>-2.6458740234374997E-2</c:v>
                </c:pt>
                <c:pt idx="959">
                  <c:v>-3.2775878906249993E-2</c:v>
                </c:pt>
                <c:pt idx="960">
                  <c:v>-3.802490234375E-2</c:v>
                </c:pt>
                <c:pt idx="961">
                  <c:v>-4.9652099609375E-2</c:v>
                </c:pt>
                <c:pt idx="962">
                  <c:v>-5.364990234375E-2</c:v>
                </c:pt>
                <c:pt idx="963">
                  <c:v>-5.059814453125E-2</c:v>
                </c:pt>
                <c:pt idx="964">
                  <c:v>-5.1605224609375E-2</c:v>
                </c:pt>
                <c:pt idx="965">
                  <c:v>-4.2266845703125E-2</c:v>
                </c:pt>
                <c:pt idx="966">
                  <c:v>-3.2318115234375E-2</c:v>
                </c:pt>
                <c:pt idx="967">
                  <c:v>-3.9093017578125E-2</c:v>
                </c:pt>
                <c:pt idx="968">
                  <c:v>-2.203369140625E-2</c:v>
                </c:pt>
                <c:pt idx="969">
                  <c:v>-2.0324707031249997E-2</c:v>
                </c:pt>
                <c:pt idx="970">
                  <c:v>-2.0233154296875E-2</c:v>
                </c:pt>
                <c:pt idx="971">
                  <c:v>-2.8472900390624997E-2</c:v>
                </c:pt>
                <c:pt idx="972">
                  <c:v>-4.2022705078125E-2</c:v>
                </c:pt>
                <c:pt idx="973">
                  <c:v>-4.949951171875E-2</c:v>
                </c:pt>
                <c:pt idx="974">
                  <c:v>-5.5633544921875E-2</c:v>
                </c:pt>
                <c:pt idx="975">
                  <c:v>-5.9448242187499993E-2</c:v>
                </c:pt>
                <c:pt idx="976">
                  <c:v>-7.1044921875E-2</c:v>
                </c:pt>
                <c:pt idx="977">
                  <c:v>-7.55615234375E-2</c:v>
                </c:pt>
                <c:pt idx="978">
                  <c:v>-7.14111328125E-2</c:v>
                </c:pt>
                <c:pt idx="979">
                  <c:v>-6.951904296875E-2</c:v>
                </c:pt>
                <c:pt idx="980">
                  <c:v>-6.1279296874999993E-2</c:v>
                </c:pt>
                <c:pt idx="981">
                  <c:v>-5.2276611328125E-2</c:v>
                </c:pt>
                <c:pt idx="982">
                  <c:v>-5.3497314453125E-2</c:v>
                </c:pt>
                <c:pt idx="983">
                  <c:v>-4.16259765625E-2</c:v>
                </c:pt>
                <c:pt idx="984">
                  <c:v>-4.0740966796875E-2</c:v>
                </c:pt>
                <c:pt idx="985">
                  <c:v>-4.1442871093749993E-2</c:v>
                </c:pt>
                <c:pt idx="986">
                  <c:v>-4.2755126953125E-2</c:v>
                </c:pt>
                <c:pt idx="987">
                  <c:v>-6.16455078125E-2</c:v>
                </c:pt>
                <c:pt idx="988">
                  <c:v>-6.781005859375E-2</c:v>
                </c:pt>
                <c:pt idx="989">
                  <c:v>-7.2052001953125E-2</c:v>
                </c:pt>
                <c:pt idx="990">
                  <c:v>-8.10546875E-2</c:v>
                </c:pt>
                <c:pt idx="991">
                  <c:v>-9.2681884765624986E-2</c:v>
                </c:pt>
                <c:pt idx="992">
                  <c:v>-9.619140625E-2</c:v>
                </c:pt>
                <c:pt idx="993">
                  <c:v>-9.149169921875E-2</c:v>
                </c:pt>
                <c:pt idx="994">
                  <c:v>-8.4320068359375E-2</c:v>
                </c:pt>
                <c:pt idx="995">
                  <c:v>-7.5042724609375E-2</c:v>
                </c:pt>
                <c:pt idx="996">
                  <c:v>-6.9122314453125E-2</c:v>
                </c:pt>
                <c:pt idx="997">
                  <c:v>-6.7230224609375E-2</c:v>
                </c:pt>
                <c:pt idx="998">
                  <c:v>-5.4779052734375E-2</c:v>
                </c:pt>
                <c:pt idx="999">
                  <c:v>-5.6427001953125E-2</c:v>
                </c:pt>
                <c:pt idx="1000">
                  <c:v>-5.963134765625E-2</c:v>
                </c:pt>
                <c:pt idx="1001">
                  <c:v>-6.3812255859375E-2</c:v>
                </c:pt>
                <c:pt idx="1002">
                  <c:v>-7.8155517578125E-2</c:v>
                </c:pt>
                <c:pt idx="1003">
                  <c:v>-8.9752197265625E-2</c:v>
                </c:pt>
                <c:pt idx="1004">
                  <c:v>-8.636474609375E-2</c:v>
                </c:pt>
                <c:pt idx="1005">
                  <c:v>-0.106353759765625</c:v>
                </c:pt>
                <c:pt idx="1006">
                  <c:v>-0.10650634765625</c:v>
                </c:pt>
                <c:pt idx="1007">
                  <c:v>-0.10681152343749999</c:v>
                </c:pt>
                <c:pt idx="1008">
                  <c:v>-0.108489990234375</c:v>
                </c:pt>
                <c:pt idx="1009">
                  <c:v>-9.649658203125E-2</c:v>
                </c:pt>
                <c:pt idx="1010">
                  <c:v>-8.5876464843749986E-2</c:v>
                </c:pt>
                <c:pt idx="1011">
                  <c:v>-8.6029052734375E-2</c:v>
                </c:pt>
                <c:pt idx="1012">
                  <c:v>-7.5714111328124986E-2</c:v>
                </c:pt>
                <c:pt idx="1013">
                  <c:v>-7.0434570312499986E-2</c:v>
                </c:pt>
                <c:pt idx="1014">
                  <c:v>-6.9122314453125E-2</c:v>
                </c:pt>
                <c:pt idx="1015">
                  <c:v>-7.5927734374999986E-2</c:v>
                </c:pt>
                <c:pt idx="1016">
                  <c:v>-8.0078125E-2</c:v>
                </c:pt>
                <c:pt idx="1017">
                  <c:v>-9.7656249999999986E-2</c:v>
                </c:pt>
                <c:pt idx="1018">
                  <c:v>-0.10626220703125</c:v>
                </c:pt>
                <c:pt idx="1019">
                  <c:v>-0.109100341796875</c:v>
                </c:pt>
                <c:pt idx="1020">
                  <c:v>-0.116455078125</c:v>
                </c:pt>
                <c:pt idx="1021">
                  <c:v>-0.120697021484375</c:v>
                </c:pt>
                <c:pt idx="1022">
                  <c:v>-0.118560791015625</c:v>
                </c:pt>
                <c:pt idx="1023">
                  <c:v>-0.1226806640625</c:v>
                </c:pt>
                <c:pt idx="1024">
                  <c:v>-0.10614013671874999</c:v>
                </c:pt>
                <c:pt idx="1025">
                  <c:v>-9.5123291015625E-2</c:v>
                </c:pt>
                <c:pt idx="1026">
                  <c:v>-0.102264404296875</c:v>
                </c:pt>
                <c:pt idx="1027">
                  <c:v>-8.6791992187499986E-2</c:v>
                </c:pt>
                <c:pt idx="1028">
                  <c:v>-8.7310791015625E-2</c:v>
                </c:pt>
                <c:pt idx="1029">
                  <c:v>-7.9833984375E-2</c:v>
                </c:pt>
                <c:pt idx="1030">
                  <c:v>-9.100341796875E-2</c:v>
                </c:pt>
                <c:pt idx="1031">
                  <c:v>-0.10134887695312499</c:v>
                </c:pt>
                <c:pt idx="1032">
                  <c:v>-0.10812377929687499</c:v>
                </c:pt>
                <c:pt idx="1033">
                  <c:v>-0.11474609375</c:v>
                </c:pt>
                <c:pt idx="1034">
                  <c:v>-0.12130737304687501</c:v>
                </c:pt>
                <c:pt idx="1035">
                  <c:v>-0.130126953125</c:v>
                </c:pt>
                <c:pt idx="1036">
                  <c:v>-0.134033203125</c:v>
                </c:pt>
                <c:pt idx="1037">
                  <c:v>-0.131195068359375</c:v>
                </c:pt>
                <c:pt idx="1038">
                  <c:v>-0.12951660156249997</c:v>
                </c:pt>
                <c:pt idx="1039">
                  <c:v>-0.11309814453124999</c:v>
                </c:pt>
                <c:pt idx="1040">
                  <c:v>-0.11001586914062499</c:v>
                </c:pt>
                <c:pt idx="1041">
                  <c:v>-0.11041259765624999</c:v>
                </c:pt>
                <c:pt idx="1042">
                  <c:v>-9.7564697265624986E-2</c:v>
                </c:pt>
                <c:pt idx="1043">
                  <c:v>-9.8114013671875E-2</c:v>
                </c:pt>
                <c:pt idx="1044">
                  <c:v>-9.6343994140624986E-2</c:v>
                </c:pt>
                <c:pt idx="1045">
                  <c:v>-9.942626953125E-2</c:v>
                </c:pt>
                <c:pt idx="1046">
                  <c:v>-0.115478515625</c:v>
                </c:pt>
                <c:pt idx="1047">
                  <c:v>-0.119842529296875</c:v>
                </c:pt>
                <c:pt idx="1048">
                  <c:v>-0.12490844726562499</c:v>
                </c:pt>
                <c:pt idx="1049">
                  <c:v>-0.13446044921875</c:v>
                </c:pt>
                <c:pt idx="1050">
                  <c:v>-0.141571044921875</c:v>
                </c:pt>
                <c:pt idx="1051">
                  <c:v>-0.148193359375</c:v>
                </c:pt>
                <c:pt idx="1052">
                  <c:v>-0.141510009765625</c:v>
                </c:pt>
                <c:pt idx="1053">
                  <c:v>-0.13336181640625</c:v>
                </c:pt>
                <c:pt idx="1054">
                  <c:v>-0.1268310546875</c:v>
                </c:pt>
                <c:pt idx="1055">
                  <c:v>-0.11779785156249999</c:v>
                </c:pt>
                <c:pt idx="1056">
                  <c:v>-0.11679077148437499</c:v>
                </c:pt>
                <c:pt idx="1057">
                  <c:v>-0.10540771484375</c:v>
                </c:pt>
                <c:pt idx="1058">
                  <c:v>-0.102386474609375</c:v>
                </c:pt>
                <c:pt idx="1059">
                  <c:v>-0.11129760742187499</c:v>
                </c:pt>
                <c:pt idx="1060">
                  <c:v>-0.11328125</c:v>
                </c:pt>
                <c:pt idx="1061">
                  <c:v>-0.1285400390625</c:v>
                </c:pt>
                <c:pt idx="1062">
                  <c:v>-0.1373291015625</c:v>
                </c:pt>
                <c:pt idx="1063">
                  <c:v>-0.137969970703125</c:v>
                </c:pt>
                <c:pt idx="1064">
                  <c:v>-0.15106201171874997</c:v>
                </c:pt>
                <c:pt idx="1065">
                  <c:v>-0.15560913085937497</c:v>
                </c:pt>
                <c:pt idx="1066">
                  <c:v>-0.15222167968749997</c:v>
                </c:pt>
                <c:pt idx="1067">
                  <c:v>-0.15631103515625</c:v>
                </c:pt>
                <c:pt idx="1068">
                  <c:v>-0.1466064453125</c:v>
                </c:pt>
                <c:pt idx="1069">
                  <c:v>-0.13488769531249997</c:v>
                </c:pt>
                <c:pt idx="1070">
                  <c:v>-0.13092041015624997</c:v>
                </c:pt>
                <c:pt idx="1071">
                  <c:v>-0.12322998046875</c:v>
                </c:pt>
                <c:pt idx="1072">
                  <c:v>-0.112457275390625</c:v>
                </c:pt>
                <c:pt idx="1073">
                  <c:v>-0.11334228515625</c:v>
                </c:pt>
                <c:pt idx="1074">
                  <c:v>-0.117034912109375</c:v>
                </c:pt>
                <c:pt idx="1075">
                  <c:v>-0.12991333007812497</c:v>
                </c:pt>
                <c:pt idx="1076">
                  <c:v>-0.1343994140625</c:v>
                </c:pt>
                <c:pt idx="1077">
                  <c:v>-0.14886474609374997</c:v>
                </c:pt>
                <c:pt idx="1078">
                  <c:v>-0.15057373046875</c:v>
                </c:pt>
                <c:pt idx="1079">
                  <c:v>-0.16757202148437497</c:v>
                </c:pt>
                <c:pt idx="1080">
                  <c:v>-0.16720581054687497</c:v>
                </c:pt>
                <c:pt idx="1081">
                  <c:v>-0.16238403320312497</c:v>
                </c:pt>
                <c:pt idx="1082">
                  <c:v>-0.165924072265625</c:v>
                </c:pt>
                <c:pt idx="1083">
                  <c:v>-0.15142822265624997</c:v>
                </c:pt>
                <c:pt idx="1084">
                  <c:v>-0.140533447265625</c:v>
                </c:pt>
                <c:pt idx="1085">
                  <c:v>-0.142303466796875</c:v>
                </c:pt>
                <c:pt idx="1086">
                  <c:v>-0.128021240234375</c:v>
                </c:pt>
                <c:pt idx="1087">
                  <c:v>-0.12445068359375</c:v>
                </c:pt>
                <c:pt idx="1088">
                  <c:v>-0.12350463867187501</c:v>
                </c:pt>
                <c:pt idx="1089">
                  <c:v>-0.12982177734375</c:v>
                </c:pt>
                <c:pt idx="1090">
                  <c:v>-0.144012451171875</c:v>
                </c:pt>
                <c:pt idx="1091">
                  <c:v>-0.150482177734375</c:v>
                </c:pt>
                <c:pt idx="1092">
                  <c:v>-0.157073974609375</c:v>
                </c:pt>
                <c:pt idx="1093">
                  <c:v>-0.1640625</c:v>
                </c:pt>
                <c:pt idx="1094">
                  <c:v>-0.17257690429687497</c:v>
                </c:pt>
                <c:pt idx="1095">
                  <c:v>-0.17572021484375</c:v>
                </c:pt>
                <c:pt idx="1096">
                  <c:v>-0.171417236328125</c:v>
                </c:pt>
                <c:pt idx="1097">
                  <c:v>-0.166534423828125</c:v>
                </c:pt>
                <c:pt idx="1098">
                  <c:v>-0.155731201171875</c:v>
                </c:pt>
                <c:pt idx="1099">
                  <c:v>-0.147308349609375</c:v>
                </c:pt>
                <c:pt idx="1100">
                  <c:v>-0.1466064453125</c:v>
                </c:pt>
                <c:pt idx="1101">
                  <c:v>-0.134521484375</c:v>
                </c:pt>
                <c:pt idx="1102">
                  <c:v>-0.13229370117187497</c:v>
                </c:pt>
                <c:pt idx="1103">
                  <c:v>-0.138031005859375</c:v>
                </c:pt>
                <c:pt idx="1104">
                  <c:v>-0.136138916015625</c:v>
                </c:pt>
                <c:pt idx="1105">
                  <c:v>-0.15447998046875</c:v>
                </c:pt>
                <c:pt idx="1106">
                  <c:v>-0.16201782226562497</c:v>
                </c:pt>
                <c:pt idx="1107">
                  <c:v>-0.16009521484375</c:v>
                </c:pt>
                <c:pt idx="1108">
                  <c:v>-0.17657470703124997</c:v>
                </c:pt>
                <c:pt idx="1109">
                  <c:v>-0.17852783203125</c:v>
                </c:pt>
                <c:pt idx="1110">
                  <c:v>-0.183624267578125</c:v>
                </c:pt>
                <c:pt idx="1111">
                  <c:v>-0.1822509765625</c:v>
                </c:pt>
                <c:pt idx="1112">
                  <c:v>-0.17083740234375</c:v>
                </c:pt>
                <c:pt idx="1113">
                  <c:v>-0.163360595703125</c:v>
                </c:pt>
                <c:pt idx="1114">
                  <c:v>-0.1549072265625</c:v>
                </c:pt>
                <c:pt idx="1115">
                  <c:v>-0.154937744140625</c:v>
                </c:pt>
                <c:pt idx="1116">
                  <c:v>-0.142730712890625</c:v>
                </c:pt>
                <c:pt idx="1117">
                  <c:v>-0.13729858398437497</c:v>
                </c:pt>
                <c:pt idx="1118">
                  <c:v>-0.14495849609375</c:v>
                </c:pt>
                <c:pt idx="1119">
                  <c:v>-0.145751953125</c:v>
                </c:pt>
                <c:pt idx="1120">
                  <c:v>-0.16159057617187497</c:v>
                </c:pt>
                <c:pt idx="1121">
                  <c:v>-0.17077636718749997</c:v>
                </c:pt>
                <c:pt idx="1122">
                  <c:v>-0.170013427734375</c:v>
                </c:pt>
                <c:pt idx="1123">
                  <c:v>-0.185577392578125</c:v>
                </c:pt>
                <c:pt idx="1124">
                  <c:v>-0.19061279296875</c:v>
                </c:pt>
                <c:pt idx="1125">
                  <c:v>-0.189605712890625</c:v>
                </c:pt>
                <c:pt idx="1126">
                  <c:v>-0.1939697265625</c:v>
                </c:pt>
                <c:pt idx="1127">
                  <c:v>-0.17895507812499997</c:v>
                </c:pt>
                <c:pt idx="1128">
                  <c:v>-0.170928955078125</c:v>
                </c:pt>
                <c:pt idx="1129">
                  <c:v>-0.163055419921875</c:v>
                </c:pt>
                <c:pt idx="1130">
                  <c:v>-0.154296875</c:v>
                </c:pt>
                <c:pt idx="1131">
                  <c:v>-0.15325927734375</c:v>
                </c:pt>
                <c:pt idx="1132">
                  <c:v>-0.143218994140625</c:v>
                </c:pt>
                <c:pt idx="1133">
                  <c:v>-0.15164184570312497</c:v>
                </c:pt>
                <c:pt idx="1134">
                  <c:v>-0.15771484375</c:v>
                </c:pt>
                <c:pt idx="1135">
                  <c:v>-0.169281005859375</c:v>
                </c:pt>
                <c:pt idx="1136">
                  <c:v>-0.178863525390625</c:v>
                </c:pt>
                <c:pt idx="1137">
                  <c:v>-0.18389892578125</c:v>
                </c:pt>
                <c:pt idx="1138">
                  <c:v>-0.19732666015624997</c:v>
                </c:pt>
                <c:pt idx="1139">
                  <c:v>-0.197998046875</c:v>
                </c:pt>
                <c:pt idx="1140">
                  <c:v>-0.19049072265624997</c:v>
                </c:pt>
                <c:pt idx="1141">
                  <c:v>-0.197235107421875</c:v>
                </c:pt>
                <c:pt idx="1142">
                  <c:v>-0.18154907226562497</c:v>
                </c:pt>
                <c:pt idx="1143">
                  <c:v>-0.17358398437499997</c:v>
                </c:pt>
                <c:pt idx="1144">
                  <c:v>-0.17462158203125</c:v>
                </c:pt>
                <c:pt idx="1145">
                  <c:v>-0.16040039062499997</c:v>
                </c:pt>
                <c:pt idx="1146">
                  <c:v>-0.156951904296875</c:v>
                </c:pt>
                <c:pt idx="1147">
                  <c:v>-0.1561279296875</c:v>
                </c:pt>
                <c:pt idx="1148">
                  <c:v>-0.15924072265625</c:v>
                </c:pt>
                <c:pt idx="1149">
                  <c:v>-0.16961669921875</c:v>
                </c:pt>
                <c:pt idx="1150">
                  <c:v>-0.18072509765624997</c:v>
                </c:pt>
                <c:pt idx="1151">
                  <c:v>-0.186767578125</c:v>
                </c:pt>
                <c:pt idx="1152">
                  <c:v>-0.192657470703125</c:v>
                </c:pt>
                <c:pt idx="1153">
                  <c:v>-0.203582763671875</c:v>
                </c:pt>
                <c:pt idx="1154">
                  <c:v>-0.20803833007812497</c:v>
                </c:pt>
                <c:pt idx="1155">
                  <c:v>-0.19931030273437497</c:v>
                </c:pt>
                <c:pt idx="1156">
                  <c:v>-0.198211669921875</c:v>
                </c:pt>
                <c:pt idx="1157">
                  <c:v>-0.18450927734375</c:v>
                </c:pt>
                <c:pt idx="1158">
                  <c:v>-0.17779541015625</c:v>
                </c:pt>
                <c:pt idx="1159">
                  <c:v>-0.178680419921875</c:v>
                </c:pt>
                <c:pt idx="1160">
                  <c:v>-0.163330078125</c:v>
                </c:pt>
                <c:pt idx="1161">
                  <c:v>-0.160125732421875</c:v>
                </c:pt>
                <c:pt idx="1162">
                  <c:v>-0.168243408203125</c:v>
                </c:pt>
                <c:pt idx="1163">
                  <c:v>-0.16473388671875</c:v>
                </c:pt>
                <c:pt idx="1164">
                  <c:v>-0.1785888671875</c:v>
                </c:pt>
                <c:pt idx="1165">
                  <c:v>-0.190216064453125</c:v>
                </c:pt>
                <c:pt idx="1166">
                  <c:v>-0.19091796874999997</c:v>
                </c:pt>
                <c:pt idx="1167">
                  <c:v>-0.20831298828125</c:v>
                </c:pt>
                <c:pt idx="1168">
                  <c:v>-0.20977783203125</c:v>
                </c:pt>
                <c:pt idx="1169">
                  <c:v>-0.21514892578125</c:v>
                </c:pt>
                <c:pt idx="1170">
                  <c:v>-0.21075439453125</c:v>
                </c:pt>
                <c:pt idx="1171">
                  <c:v>-0.20355224609375</c:v>
                </c:pt>
                <c:pt idx="1172">
                  <c:v>-0.193267822265625</c:v>
                </c:pt>
                <c:pt idx="1173">
                  <c:v>-0.1876220703125</c:v>
                </c:pt>
                <c:pt idx="1174">
                  <c:v>-0.18176269531249997</c:v>
                </c:pt>
                <c:pt idx="1175">
                  <c:v>-0.17071533203125</c:v>
                </c:pt>
                <c:pt idx="1176">
                  <c:v>-0.169708251953125</c:v>
                </c:pt>
                <c:pt idx="1177">
                  <c:v>-0.17218017578124997</c:v>
                </c:pt>
                <c:pt idx="1178">
                  <c:v>-0.176422119140625</c:v>
                </c:pt>
                <c:pt idx="1179">
                  <c:v>-0.1904296875</c:v>
                </c:pt>
                <c:pt idx="1180">
                  <c:v>-0.19473266601562497</c:v>
                </c:pt>
                <c:pt idx="1181">
                  <c:v>-0.201995849609375</c:v>
                </c:pt>
                <c:pt idx="1182">
                  <c:v>-0.21612548828125</c:v>
                </c:pt>
                <c:pt idx="1183">
                  <c:v>-0.2177734375</c:v>
                </c:pt>
                <c:pt idx="1184">
                  <c:v>-0.220123291015625</c:v>
                </c:pt>
                <c:pt idx="1185">
                  <c:v>-0.21856689453125</c:v>
                </c:pt>
                <c:pt idx="1186">
                  <c:v>-0.20407104492187497</c:v>
                </c:pt>
                <c:pt idx="1187">
                  <c:v>-0.19311523437499997</c:v>
                </c:pt>
                <c:pt idx="1188">
                  <c:v>-0.19332885742187497</c:v>
                </c:pt>
                <c:pt idx="1189">
                  <c:v>-0.180816650390625</c:v>
                </c:pt>
                <c:pt idx="1190">
                  <c:v>-0.174652099609375</c:v>
                </c:pt>
                <c:pt idx="1191">
                  <c:v>-0.17776489257812497</c:v>
                </c:pt>
                <c:pt idx="1192">
                  <c:v>-0.18591308593749997</c:v>
                </c:pt>
                <c:pt idx="1193">
                  <c:v>-0.19113159179687497</c:v>
                </c:pt>
                <c:pt idx="1194">
                  <c:v>-0.20025634765625</c:v>
                </c:pt>
                <c:pt idx="1195">
                  <c:v>-0.20758056640625</c:v>
                </c:pt>
                <c:pt idx="1196">
                  <c:v>-0.210601806640625</c:v>
                </c:pt>
                <c:pt idx="1197">
                  <c:v>-0.22561645507812497</c:v>
                </c:pt>
                <c:pt idx="1198">
                  <c:v>-0.22662353515624997</c:v>
                </c:pt>
                <c:pt idx="1199">
                  <c:v>-0.22503662109374997</c:v>
                </c:pt>
                <c:pt idx="1200">
                  <c:v>-0.22225952148437497</c:v>
                </c:pt>
                <c:pt idx="1201">
                  <c:v>-0.209320068359375</c:v>
                </c:pt>
                <c:pt idx="1202">
                  <c:v>-0.20367431640624997</c:v>
                </c:pt>
                <c:pt idx="1203">
                  <c:v>-0.201141357421875</c:v>
                </c:pt>
                <c:pt idx="1204">
                  <c:v>-0.189666748046875</c:v>
                </c:pt>
                <c:pt idx="1205">
                  <c:v>-0.185821533203125</c:v>
                </c:pt>
                <c:pt idx="1206">
                  <c:v>-0.18551635742187497</c:v>
                </c:pt>
                <c:pt idx="1207">
                  <c:v>-0.186004638671875</c:v>
                </c:pt>
                <c:pt idx="1208">
                  <c:v>-0.200531005859375</c:v>
                </c:pt>
                <c:pt idx="1209">
                  <c:v>-0.21044921874999997</c:v>
                </c:pt>
                <c:pt idx="1210">
                  <c:v>-0.21600341796875</c:v>
                </c:pt>
                <c:pt idx="1211">
                  <c:v>-0.22500610351562497</c:v>
                </c:pt>
                <c:pt idx="1212">
                  <c:v>-0.23388671875</c:v>
                </c:pt>
                <c:pt idx="1213">
                  <c:v>-0.23361206054687497</c:v>
                </c:pt>
                <c:pt idx="1214">
                  <c:v>-0.232269287109375</c:v>
                </c:pt>
                <c:pt idx="1215">
                  <c:v>-0.227508544921875</c:v>
                </c:pt>
                <c:pt idx="1216">
                  <c:v>-0.2161865234375</c:v>
                </c:pt>
                <c:pt idx="1217">
                  <c:v>-0.210113525390625</c:v>
                </c:pt>
                <c:pt idx="1218">
                  <c:v>-0.210723876953125</c:v>
                </c:pt>
                <c:pt idx="1219">
                  <c:v>-0.19635009765625</c:v>
                </c:pt>
                <c:pt idx="1220">
                  <c:v>-0.19091796874999997</c:v>
                </c:pt>
                <c:pt idx="1221">
                  <c:v>-0.197662353515625</c:v>
                </c:pt>
                <c:pt idx="1222">
                  <c:v>-0.195648193359375</c:v>
                </c:pt>
                <c:pt idx="1223">
                  <c:v>-0.20965576171874997</c:v>
                </c:pt>
                <c:pt idx="1224">
                  <c:v>-0.221893310546875</c:v>
                </c:pt>
                <c:pt idx="1225">
                  <c:v>-0.223175048828125</c:v>
                </c:pt>
                <c:pt idx="1226">
                  <c:v>-0.23626708984375</c:v>
                </c:pt>
                <c:pt idx="1227">
                  <c:v>-0.241119384765625</c:v>
                </c:pt>
                <c:pt idx="1228">
                  <c:v>-0.243988037109375</c:v>
                </c:pt>
                <c:pt idx="1229">
                  <c:v>-0.24273681640624997</c:v>
                </c:pt>
                <c:pt idx="1230">
                  <c:v>-0.232330322265625</c:v>
                </c:pt>
                <c:pt idx="1231">
                  <c:v>-0.219879150390625</c:v>
                </c:pt>
                <c:pt idx="1232">
                  <c:v>-0.216339111328125</c:v>
                </c:pt>
                <c:pt idx="1233">
                  <c:v>-0.212554931640625</c:v>
                </c:pt>
                <c:pt idx="1234">
                  <c:v>-0.20068359374999997</c:v>
                </c:pt>
                <c:pt idx="1235">
                  <c:v>-0.20111083984374997</c:v>
                </c:pt>
                <c:pt idx="1236">
                  <c:v>-0.20892333984375</c:v>
                </c:pt>
                <c:pt idx="1237">
                  <c:v>-0.21002197265625</c:v>
                </c:pt>
                <c:pt idx="1238">
                  <c:v>-0.223175048828125</c:v>
                </c:pt>
                <c:pt idx="1239">
                  <c:v>-0.23223876953125</c:v>
                </c:pt>
                <c:pt idx="1240">
                  <c:v>-0.23257446289062497</c:v>
                </c:pt>
                <c:pt idx="1241">
                  <c:v>-0.251190185546875</c:v>
                </c:pt>
                <c:pt idx="1242">
                  <c:v>-0.24850463867187497</c:v>
                </c:pt>
                <c:pt idx="1243">
                  <c:v>-0.24765014648437497</c:v>
                </c:pt>
                <c:pt idx="1244">
                  <c:v>-0.2513427734375</c:v>
                </c:pt>
                <c:pt idx="1245">
                  <c:v>-0.237823486328125</c:v>
                </c:pt>
                <c:pt idx="1246">
                  <c:v>-0.2298583984375</c:v>
                </c:pt>
                <c:pt idx="1247">
                  <c:v>-0.224761962890625</c:v>
                </c:pt>
                <c:pt idx="1248">
                  <c:v>-0.21423339843749997</c:v>
                </c:pt>
                <c:pt idx="1249">
                  <c:v>-0.20904541015624997</c:v>
                </c:pt>
                <c:pt idx="1250">
                  <c:v>-0.211578369140625</c:v>
                </c:pt>
                <c:pt idx="1251">
                  <c:v>-0.215911865234375</c:v>
                </c:pt>
                <c:pt idx="1252">
                  <c:v>-0.22308349609375</c:v>
                </c:pt>
                <c:pt idx="1253">
                  <c:v>-0.23596191406249997</c:v>
                </c:pt>
                <c:pt idx="1254">
                  <c:v>-0.24404907226562497</c:v>
                </c:pt>
                <c:pt idx="1255">
                  <c:v>-0.24526977539062497</c:v>
                </c:pt>
                <c:pt idx="1256">
                  <c:v>-0.258758544921875</c:v>
                </c:pt>
                <c:pt idx="1257">
                  <c:v>-0.258056640625</c:v>
                </c:pt>
                <c:pt idx="1258">
                  <c:v>-0.2576904296875</c:v>
                </c:pt>
                <c:pt idx="1259">
                  <c:v>-0.25958251953125</c:v>
                </c:pt>
                <c:pt idx="1260">
                  <c:v>-0.24633789062499997</c:v>
                </c:pt>
                <c:pt idx="1261">
                  <c:v>-0.238067626953125</c:v>
                </c:pt>
                <c:pt idx="1262">
                  <c:v>-0.23876953124999997</c:v>
                </c:pt>
                <c:pt idx="1263">
                  <c:v>-0.222900390625</c:v>
                </c:pt>
                <c:pt idx="1264">
                  <c:v>-0.21875</c:v>
                </c:pt>
                <c:pt idx="1265">
                  <c:v>-0.21643066406249997</c:v>
                </c:pt>
                <c:pt idx="1266">
                  <c:v>-0.220733642578125</c:v>
                </c:pt>
                <c:pt idx="1267">
                  <c:v>-0.23437499999999997</c:v>
                </c:pt>
                <c:pt idx="1268">
                  <c:v>-0.24395751953124997</c:v>
                </c:pt>
                <c:pt idx="1269">
                  <c:v>-0.24993896484374997</c:v>
                </c:pt>
                <c:pt idx="1270">
                  <c:v>-0.25860595703124994</c:v>
                </c:pt>
                <c:pt idx="1271">
                  <c:v>-0.268707275390625</c:v>
                </c:pt>
                <c:pt idx="1272">
                  <c:v>-0.27273559570312494</c:v>
                </c:pt>
                <c:pt idx="1273">
                  <c:v>-0.2664794921875</c:v>
                </c:pt>
                <c:pt idx="1274">
                  <c:v>-0.26458740234374994</c:v>
                </c:pt>
                <c:pt idx="1275">
                  <c:v>-0.25140380859374994</c:v>
                </c:pt>
                <c:pt idx="1276">
                  <c:v>-0.24777221679687497</c:v>
                </c:pt>
                <c:pt idx="1277">
                  <c:v>-0.24346923828124997</c:v>
                </c:pt>
                <c:pt idx="1278">
                  <c:v>-0.23175048828125</c:v>
                </c:pt>
                <c:pt idx="1279">
                  <c:v>-0.23123168945312497</c:v>
                </c:pt>
                <c:pt idx="1280">
                  <c:v>-0.23138427734374997</c:v>
                </c:pt>
                <c:pt idx="1281">
                  <c:v>-0.236663818359375</c:v>
                </c:pt>
                <c:pt idx="1282">
                  <c:v>-0.24932861328125</c:v>
                </c:pt>
                <c:pt idx="1283">
                  <c:v>-0.2608642578125</c:v>
                </c:pt>
                <c:pt idx="1284">
                  <c:v>-0.26239013671875</c:v>
                </c:pt>
                <c:pt idx="1285">
                  <c:v>-0.27337646484374994</c:v>
                </c:pt>
                <c:pt idx="1286">
                  <c:v>-0.28228759765625</c:v>
                </c:pt>
                <c:pt idx="1287">
                  <c:v>-0.28332519531249994</c:v>
                </c:pt>
                <c:pt idx="1288">
                  <c:v>-0.278839111328125</c:v>
                </c:pt>
                <c:pt idx="1289">
                  <c:v>-0.273193359375</c:v>
                </c:pt>
                <c:pt idx="1290">
                  <c:v>-0.2623291015625</c:v>
                </c:pt>
                <c:pt idx="1291">
                  <c:v>-0.25622558593749994</c:v>
                </c:pt>
                <c:pt idx="1292">
                  <c:v>-0.249267578125</c:v>
                </c:pt>
                <c:pt idx="1293">
                  <c:v>-0.24426269531249997</c:v>
                </c:pt>
                <c:pt idx="1294">
                  <c:v>-0.243408203125</c:v>
                </c:pt>
                <c:pt idx="1295">
                  <c:v>-0.24966430664062497</c:v>
                </c:pt>
                <c:pt idx="1296">
                  <c:v>-0.251800537109375</c:v>
                </c:pt>
                <c:pt idx="1297">
                  <c:v>-0.266632080078125</c:v>
                </c:pt>
                <c:pt idx="1298">
                  <c:v>-0.273223876953125</c:v>
                </c:pt>
                <c:pt idx="1299">
                  <c:v>-0.274566650390625</c:v>
                </c:pt>
                <c:pt idx="1300">
                  <c:v>-0.283782958984375</c:v>
                </c:pt>
                <c:pt idx="1301">
                  <c:v>-0.293731689453125</c:v>
                </c:pt>
                <c:pt idx="1302">
                  <c:v>-0.29278564453125</c:v>
                </c:pt>
                <c:pt idx="1303">
                  <c:v>-0.28839111328125</c:v>
                </c:pt>
                <c:pt idx="1304">
                  <c:v>-0.281219482421875</c:v>
                </c:pt>
                <c:pt idx="1305">
                  <c:v>-0.27273559570312494</c:v>
                </c:pt>
                <c:pt idx="1306">
                  <c:v>-0.270111083984375</c:v>
                </c:pt>
                <c:pt idx="1307">
                  <c:v>-0.261871337890625</c:v>
                </c:pt>
                <c:pt idx="1308">
                  <c:v>-0.255859375</c:v>
                </c:pt>
                <c:pt idx="1309">
                  <c:v>-0.25543212890624994</c:v>
                </c:pt>
                <c:pt idx="1310">
                  <c:v>-0.25961303710937494</c:v>
                </c:pt>
                <c:pt idx="1311">
                  <c:v>-0.269378662109375</c:v>
                </c:pt>
                <c:pt idx="1312">
                  <c:v>-0.27951049804687494</c:v>
                </c:pt>
                <c:pt idx="1313">
                  <c:v>-0.28851318359374994</c:v>
                </c:pt>
                <c:pt idx="1314">
                  <c:v>-0.28985595703125</c:v>
                </c:pt>
                <c:pt idx="1315">
                  <c:v>-0.30181884765625</c:v>
                </c:pt>
                <c:pt idx="1316">
                  <c:v>-0.30712890625</c:v>
                </c:pt>
                <c:pt idx="1317">
                  <c:v>-0.304473876953125</c:v>
                </c:pt>
                <c:pt idx="1318">
                  <c:v>-0.30667114257812494</c:v>
                </c:pt>
                <c:pt idx="1319">
                  <c:v>-0.28994750976562494</c:v>
                </c:pt>
                <c:pt idx="1320">
                  <c:v>-0.288421630859375</c:v>
                </c:pt>
                <c:pt idx="1321">
                  <c:v>-0.287750244140625</c:v>
                </c:pt>
                <c:pt idx="1322">
                  <c:v>-0.271453857421875</c:v>
                </c:pt>
                <c:pt idx="1323">
                  <c:v>-0.267333984375</c:v>
                </c:pt>
                <c:pt idx="1324">
                  <c:v>-0.26995849609375</c:v>
                </c:pt>
                <c:pt idx="1325">
                  <c:v>-0.274688720703125</c:v>
                </c:pt>
                <c:pt idx="1326">
                  <c:v>-0.282073974609375</c:v>
                </c:pt>
                <c:pt idx="1327">
                  <c:v>-0.297271728515625</c:v>
                </c:pt>
                <c:pt idx="1328">
                  <c:v>-0.30072021484375</c:v>
                </c:pt>
                <c:pt idx="1329">
                  <c:v>-0.30545043945312494</c:v>
                </c:pt>
                <c:pt idx="1330">
                  <c:v>-0.317718505859375</c:v>
                </c:pt>
                <c:pt idx="1331">
                  <c:v>-0.321197509765625</c:v>
                </c:pt>
                <c:pt idx="1332">
                  <c:v>-0.31762695312499994</c:v>
                </c:pt>
                <c:pt idx="1333">
                  <c:v>-0.31658935546875</c:v>
                </c:pt>
                <c:pt idx="1334">
                  <c:v>-0.30584716796875</c:v>
                </c:pt>
                <c:pt idx="1335">
                  <c:v>-0.2943115234375</c:v>
                </c:pt>
                <c:pt idx="1336">
                  <c:v>-0.29946899414062494</c:v>
                </c:pt>
                <c:pt idx="1337">
                  <c:v>-0.28634643554687494</c:v>
                </c:pt>
                <c:pt idx="1338">
                  <c:v>-0.28591918945312494</c:v>
                </c:pt>
                <c:pt idx="1339">
                  <c:v>-0.28546142578125</c:v>
                </c:pt>
                <c:pt idx="1340">
                  <c:v>-0.289215087890625</c:v>
                </c:pt>
                <c:pt idx="1341">
                  <c:v>-0.302001953125</c:v>
                </c:pt>
                <c:pt idx="1342">
                  <c:v>-0.30709838867187494</c:v>
                </c:pt>
                <c:pt idx="1343">
                  <c:v>-0.315093994140625</c:v>
                </c:pt>
                <c:pt idx="1344">
                  <c:v>-0.328857421875</c:v>
                </c:pt>
                <c:pt idx="1345">
                  <c:v>-0.33489990234375</c:v>
                </c:pt>
                <c:pt idx="1346">
                  <c:v>-0.33901977539062494</c:v>
                </c:pt>
                <c:pt idx="1347">
                  <c:v>-0.332855224609375</c:v>
                </c:pt>
                <c:pt idx="1348">
                  <c:v>-0.329833984375</c:v>
                </c:pt>
                <c:pt idx="1349">
                  <c:v>-0.3184814453125</c:v>
                </c:pt>
                <c:pt idx="1350">
                  <c:v>-0.314971923828125</c:v>
                </c:pt>
                <c:pt idx="1351">
                  <c:v>-0.3121337890625</c:v>
                </c:pt>
                <c:pt idx="1352">
                  <c:v>-0.30419921875</c:v>
                </c:pt>
                <c:pt idx="1353">
                  <c:v>-0.300750732421875</c:v>
                </c:pt>
                <c:pt idx="1354">
                  <c:v>-0.30862426757812494</c:v>
                </c:pt>
                <c:pt idx="1355">
                  <c:v>-0.30792236328125</c:v>
                </c:pt>
                <c:pt idx="1356">
                  <c:v>-0.324310302734375</c:v>
                </c:pt>
                <c:pt idx="1357">
                  <c:v>-0.3333740234375</c:v>
                </c:pt>
                <c:pt idx="1358">
                  <c:v>-0.330322265625</c:v>
                </c:pt>
                <c:pt idx="1359">
                  <c:v>-0.343902587890625</c:v>
                </c:pt>
                <c:pt idx="1360">
                  <c:v>-0.34759521484374994</c:v>
                </c:pt>
                <c:pt idx="1361">
                  <c:v>-0.350830078125</c:v>
                </c:pt>
                <c:pt idx="1362">
                  <c:v>-0.35049438476562494</c:v>
                </c:pt>
                <c:pt idx="1363">
                  <c:v>-0.33880615234374994</c:v>
                </c:pt>
                <c:pt idx="1364">
                  <c:v>-0.33673095703124994</c:v>
                </c:pt>
                <c:pt idx="1365">
                  <c:v>-0.33383178710937494</c:v>
                </c:pt>
                <c:pt idx="1366">
                  <c:v>-0.3265380859375</c:v>
                </c:pt>
                <c:pt idx="1367">
                  <c:v>-0.318878173828125</c:v>
                </c:pt>
                <c:pt idx="1368">
                  <c:v>-0.31964111328124994</c:v>
                </c:pt>
                <c:pt idx="1369">
                  <c:v>-0.32611083984375</c:v>
                </c:pt>
                <c:pt idx="1370">
                  <c:v>-0.327484130859375</c:v>
                </c:pt>
                <c:pt idx="1371">
                  <c:v>-0.34213256835937494</c:v>
                </c:pt>
                <c:pt idx="1372">
                  <c:v>-0.35113525390624994</c:v>
                </c:pt>
                <c:pt idx="1373">
                  <c:v>-0.351470947265625</c:v>
                </c:pt>
                <c:pt idx="1374">
                  <c:v>-0.364227294921875</c:v>
                </c:pt>
                <c:pt idx="1375">
                  <c:v>-0.36633300781249994</c:v>
                </c:pt>
                <c:pt idx="1376">
                  <c:v>-0.36785888671874994</c:v>
                </c:pt>
                <c:pt idx="1377">
                  <c:v>-0.368682861328125</c:v>
                </c:pt>
                <c:pt idx="1378">
                  <c:v>-0.358428955078125</c:v>
                </c:pt>
                <c:pt idx="1379">
                  <c:v>-0.349853515625</c:v>
                </c:pt>
                <c:pt idx="1380">
                  <c:v>-0.34933471679687494</c:v>
                </c:pt>
                <c:pt idx="1381">
                  <c:v>-0.340728759765625</c:v>
                </c:pt>
                <c:pt idx="1382">
                  <c:v>-0.33709716796875</c:v>
                </c:pt>
                <c:pt idx="1383">
                  <c:v>-0.33493041992187494</c:v>
                </c:pt>
                <c:pt idx="1384">
                  <c:v>-0.340789794921875</c:v>
                </c:pt>
                <c:pt idx="1385">
                  <c:v>-0.350860595703125</c:v>
                </c:pt>
                <c:pt idx="1386">
                  <c:v>-0.35992431640624994</c:v>
                </c:pt>
                <c:pt idx="1387">
                  <c:v>-0.36712646484374994</c:v>
                </c:pt>
                <c:pt idx="1388">
                  <c:v>-0.37164306640625</c:v>
                </c:pt>
                <c:pt idx="1389">
                  <c:v>-0.381103515625</c:v>
                </c:pt>
                <c:pt idx="1390">
                  <c:v>-0.38360595703125</c:v>
                </c:pt>
                <c:pt idx="1391">
                  <c:v>-0.382537841796875</c:v>
                </c:pt>
                <c:pt idx="1392">
                  <c:v>-0.3828125</c:v>
                </c:pt>
                <c:pt idx="1393">
                  <c:v>-0.37078857421875</c:v>
                </c:pt>
                <c:pt idx="1394">
                  <c:v>-0.365386962890625</c:v>
                </c:pt>
                <c:pt idx="1395">
                  <c:v>-0.36859130859375</c:v>
                </c:pt>
                <c:pt idx="1396">
                  <c:v>-0.355377197265625</c:v>
                </c:pt>
                <c:pt idx="1397">
                  <c:v>-0.35577392578125</c:v>
                </c:pt>
                <c:pt idx="1398">
                  <c:v>-0.35336303710937494</c:v>
                </c:pt>
                <c:pt idx="1399">
                  <c:v>-0.357086181640625</c:v>
                </c:pt>
                <c:pt idx="1400">
                  <c:v>-0.36843872070312494</c:v>
                </c:pt>
                <c:pt idx="1401">
                  <c:v>-0.37802124023437494</c:v>
                </c:pt>
                <c:pt idx="1402">
                  <c:v>-0.380157470703125</c:v>
                </c:pt>
                <c:pt idx="1403">
                  <c:v>-0.39315795898437494</c:v>
                </c:pt>
                <c:pt idx="1404">
                  <c:v>-0.400390625</c:v>
                </c:pt>
                <c:pt idx="1405">
                  <c:v>-0.404632568359375</c:v>
                </c:pt>
                <c:pt idx="1406">
                  <c:v>-0.39410400390625</c:v>
                </c:pt>
                <c:pt idx="1407">
                  <c:v>-0.39739990234374994</c:v>
                </c:pt>
                <c:pt idx="1408">
                  <c:v>-0.3876953125</c:v>
                </c:pt>
                <c:pt idx="1409">
                  <c:v>-0.381011962890625</c:v>
                </c:pt>
                <c:pt idx="1410">
                  <c:v>-0.383544921875</c:v>
                </c:pt>
                <c:pt idx="1411">
                  <c:v>-0.370391845703125</c:v>
                </c:pt>
                <c:pt idx="1412">
                  <c:v>-0.368377685546875</c:v>
                </c:pt>
                <c:pt idx="1413">
                  <c:v>-0.371337890625</c:v>
                </c:pt>
                <c:pt idx="1414">
                  <c:v>-0.373870849609375</c:v>
                </c:pt>
                <c:pt idx="1415">
                  <c:v>-0.38775634765625</c:v>
                </c:pt>
                <c:pt idx="1416">
                  <c:v>-0.39242553710937494</c:v>
                </c:pt>
                <c:pt idx="1417">
                  <c:v>-0.39236450195312494</c:v>
                </c:pt>
                <c:pt idx="1418">
                  <c:v>-0.41046142578125</c:v>
                </c:pt>
                <c:pt idx="1419">
                  <c:v>-0.414215087890625</c:v>
                </c:pt>
                <c:pt idx="1420">
                  <c:v>-0.41174316406249994</c:v>
                </c:pt>
                <c:pt idx="1421">
                  <c:v>-0.41546630859375</c:v>
                </c:pt>
                <c:pt idx="1422">
                  <c:v>-0.406280517578125</c:v>
                </c:pt>
                <c:pt idx="1423">
                  <c:v>-0.397491455078125</c:v>
                </c:pt>
                <c:pt idx="1424">
                  <c:v>-0.392181396484375</c:v>
                </c:pt>
                <c:pt idx="1425">
                  <c:v>-0.39251708984375</c:v>
                </c:pt>
                <c:pt idx="1426">
                  <c:v>-0.3883056640625</c:v>
                </c:pt>
                <c:pt idx="1427">
                  <c:v>-0.38479614257812494</c:v>
                </c:pt>
                <c:pt idx="1428">
                  <c:v>-0.38885498046875</c:v>
                </c:pt>
                <c:pt idx="1429">
                  <c:v>-0.392822265625</c:v>
                </c:pt>
                <c:pt idx="1430">
                  <c:v>-0.404693603515625</c:v>
                </c:pt>
                <c:pt idx="1431">
                  <c:v>-0.412841796875</c:v>
                </c:pt>
                <c:pt idx="1432">
                  <c:v>-0.41296386718749994</c:v>
                </c:pt>
                <c:pt idx="1433">
                  <c:v>-0.42486572265624994</c:v>
                </c:pt>
                <c:pt idx="1434">
                  <c:v>-0.42492675781249994</c:v>
                </c:pt>
                <c:pt idx="1435">
                  <c:v>-0.42816162109374994</c:v>
                </c:pt>
                <c:pt idx="1436">
                  <c:v>-0.42962646484374994</c:v>
                </c:pt>
                <c:pt idx="1437">
                  <c:v>-0.41522216796875</c:v>
                </c:pt>
                <c:pt idx="1438">
                  <c:v>-0.41174316406249994</c:v>
                </c:pt>
                <c:pt idx="1439">
                  <c:v>-0.412200927734375</c:v>
                </c:pt>
                <c:pt idx="1440">
                  <c:v>-0.40014648437499994</c:v>
                </c:pt>
                <c:pt idx="1441">
                  <c:v>-0.40087890625</c:v>
                </c:pt>
                <c:pt idx="1442">
                  <c:v>-0.39892578124999994</c:v>
                </c:pt>
                <c:pt idx="1443">
                  <c:v>-0.402923583984375</c:v>
                </c:pt>
                <c:pt idx="1444">
                  <c:v>-0.410247802734375</c:v>
                </c:pt>
                <c:pt idx="1445">
                  <c:v>-0.418853759765625</c:v>
                </c:pt>
                <c:pt idx="1446">
                  <c:v>-0.42507934570312494</c:v>
                </c:pt>
                <c:pt idx="1447">
                  <c:v>-0.42315673828125</c:v>
                </c:pt>
                <c:pt idx="1448">
                  <c:v>-0.435150146484375</c:v>
                </c:pt>
                <c:pt idx="1449">
                  <c:v>-0.439788818359375</c:v>
                </c:pt>
                <c:pt idx="1450">
                  <c:v>-0.4359130859375</c:v>
                </c:pt>
                <c:pt idx="1451">
                  <c:v>-0.436492919921875</c:v>
                </c:pt>
                <c:pt idx="1452">
                  <c:v>-0.42498779296875</c:v>
                </c:pt>
                <c:pt idx="1453">
                  <c:v>-0.421661376953125</c:v>
                </c:pt>
                <c:pt idx="1454">
                  <c:v>-0.42471313476562494</c:v>
                </c:pt>
                <c:pt idx="1455">
                  <c:v>-0.40960693359375</c:v>
                </c:pt>
                <c:pt idx="1456">
                  <c:v>-0.410919189453125</c:v>
                </c:pt>
                <c:pt idx="1457">
                  <c:v>-0.40875244140625</c:v>
                </c:pt>
                <c:pt idx="1458">
                  <c:v>-0.41259765624999994</c:v>
                </c:pt>
                <c:pt idx="1459">
                  <c:v>-0.4176025390625</c:v>
                </c:pt>
                <c:pt idx="1460">
                  <c:v>-0.43060302734375</c:v>
                </c:pt>
                <c:pt idx="1461">
                  <c:v>-0.43334960937499994</c:v>
                </c:pt>
                <c:pt idx="1462">
                  <c:v>-0.43682861328124994</c:v>
                </c:pt>
                <c:pt idx="1463">
                  <c:v>-0.44308471679687494</c:v>
                </c:pt>
                <c:pt idx="1464">
                  <c:v>-0.448455810546875</c:v>
                </c:pt>
                <c:pt idx="1465">
                  <c:v>-0.44287109374999994</c:v>
                </c:pt>
                <c:pt idx="1466">
                  <c:v>-0.44244384765624994</c:v>
                </c:pt>
                <c:pt idx="1467">
                  <c:v>-0.428375244140625</c:v>
                </c:pt>
                <c:pt idx="1468">
                  <c:v>-0.42681884765625</c:v>
                </c:pt>
                <c:pt idx="1469">
                  <c:v>-0.428497314453125</c:v>
                </c:pt>
                <c:pt idx="1470">
                  <c:v>-0.41592407226562494</c:v>
                </c:pt>
                <c:pt idx="1471">
                  <c:v>-0.41717529296875</c:v>
                </c:pt>
                <c:pt idx="1472">
                  <c:v>-0.422454833984375</c:v>
                </c:pt>
                <c:pt idx="1473">
                  <c:v>-0.421234130859375</c:v>
                </c:pt>
                <c:pt idx="1474">
                  <c:v>-0.431365966796875</c:v>
                </c:pt>
                <c:pt idx="1475">
                  <c:v>-0.4361572265625</c:v>
                </c:pt>
                <c:pt idx="1476">
                  <c:v>-0.43548583984375</c:v>
                </c:pt>
                <c:pt idx="1477">
                  <c:v>-0.44927978515624994</c:v>
                </c:pt>
                <c:pt idx="1478">
                  <c:v>-0.44857788085937494</c:v>
                </c:pt>
                <c:pt idx="1479">
                  <c:v>-0.452484130859375</c:v>
                </c:pt>
                <c:pt idx="1480">
                  <c:v>-0.446807861328125</c:v>
                </c:pt>
                <c:pt idx="1481">
                  <c:v>-0.44567871093749994</c:v>
                </c:pt>
                <c:pt idx="1482">
                  <c:v>-0.435638427734375</c:v>
                </c:pt>
                <c:pt idx="1483">
                  <c:v>-0.434112548828125</c:v>
                </c:pt>
                <c:pt idx="1484">
                  <c:v>-0.427490234375</c:v>
                </c:pt>
                <c:pt idx="1485">
                  <c:v>-0.41946411132812494</c:v>
                </c:pt>
                <c:pt idx="1486">
                  <c:v>-0.420196533203125</c:v>
                </c:pt>
                <c:pt idx="1487">
                  <c:v>-0.42315673828125</c:v>
                </c:pt>
                <c:pt idx="1488">
                  <c:v>-0.42626953125</c:v>
                </c:pt>
                <c:pt idx="1489">
                  <c:v>-0.436920166015625</c:v>
                </c:pt>
                <c:pt idx="1490">
                  <c:v>-0.435211181640625</c:v>
                </c:pt>
                <c:pt idx="1491">
                  <c:v>-0.4385986328125</c:v>
                </c:pt>
                <c:pt idx="1492">
                  <c:v>-0.450103759765625</c:v>
                </c:pt>
                <c:pt idx="1493">
                  <c:v>-0.450042724609375</c:v>
                </c:pt>
                <c:pt idx="1494">
                  <c:v>-0.45062255859375</c:v>
                </c:pt>
                <c:pt idx="1495">
                  <c:v>-0.453155517578125</c:v>
                </c:pt>
                <c:pt idx="1496">
                  <c:v>-0.44128417968749994</c:v>
                </c:pt>
                <c:pt idx="1497">
                  <c:v>-0.43316650390625</c:v>
                </c:pt>
                <c:pt idx="1498">
                  <c:v>-0.379180908203125</c:v>
                </c:pt>
                <c:pt idx="1499">
                  <c:v>-0.34100341796875</c:v>
                </c:pt>
                <c:pt idx="1500">
                  <c:v>-0.31243896484374994</c:v>
                </c:pt>
                <c:pt idx="1501">
                  <c:v>-0.28594970703125</c:v>
                </c:pt>
                <c:pt idx="1502">
                  <c:v>-0.267669677734375</c:v>
                </c:pt>
                <c:pt idx="1503">
                  <c:v>-0.25701904296874994</c:v>
                </c:pt>
                <c:pt idx="1504">
                  <c:v>-0.2469482421875</c:v>
                </c:pt>
                <c:pt idx="1505">
                  <c:v>-0.235931396484375</c:v>
                </c:pt>
                <c:pt idx="1506">
                  <c:v>-0.224273681640625</c:v>
                </c:pt>
                <c:pt idx="1507">
                  <c:v>-0.22204589843749997</c:v>
                </c:pt>
                <c:pt idx="1508">
                  <c:v>-0.20669555664062497</c:v>
                </c:pt>
                <c:pt idx="1509">
                  <c:v>-0.19812011718749997</c:v>
                </c:pt>
                <c:pt idx="1510">
                  <c:v>-0.186065673828125</c:v>
                </c:pt>
                <c:pt idx="1511">
                  <c:v>-0.16757202148437497</c:v>
                </c:pt>
                <c:pt idx="1512">
                  <c:v>-0.15179443359375</c:v>
                </c:pt>
                <c:pt idx="1513">
                  <c:v>-0.144195556640625</c:v>
                </c:pt>
                <c:pt idx="1514">
                  <c:v>-0.123687744140625</c:v>
                </c:pt>
                <c:pt idx="1515">
                  <c:v>-0.11389160156249999</c:v>
                </c:pt>
                <c:pt idx="1516">
                  <c:v>-0.10565185546875</c:v>
                </c:pt>
                <c:pt idx="1517">
                  <c:v>-0.1024169921875</c:v>
                </c:pt>
                <c:pt idx="1518">
                  <c:v>-0.10418701171875</c:v>
                </c:pt>
                <c:pt idx="1519">
                  <c:v>-0.10382080078124999</c:v>
                </c:pt>
                <c:pt idx="1520">
                  <c:v>-0.10025024414062499</c:v>
                </c:pt>
                <c:pt idx="1521">
                  <c:v>-9.8785400390625E-2</c:v>
                </c:pt>
                <c:pt idx="1522">
                  <c:v>-9.9609375E-2</c:v>
                </c:pt>
                <c:pt idx="1523">
                  <c:v>-9.1217041015625E-2</c:v>
                </c:pt>
                <c:pt idx="1524">
                  <c:v>-8.477783203125E-2</c:v>
                </c:pt>
                <c:pt idx="1525">
                  <c:v>-8.1268310546875E-2</c:v>
                </c:pt>
                <c:pt idx="1526">
                  <c:v>-6.45751953125E-2</c:v>
                </c:pt>
                <c:pt idx="1527">
                  <c:v>-5.1788330078125E-2</c:v>
                </c:pt>
                <c:pt idx="1528">
                  <c:v>-5.2215576171874993E-2</c:v>
                </c:pt>
                <c:pt idx="1529">
                  <c:v>-3.1707763671875E-2</c:v>
                </c:pt>
                <c:pt idx="1530">
                  <c:v>-2.8167724609375E-2</c:v>
                </c:pt>
                <c:pt idx="1531">
                  <c:v>-2.64892578125E-2</c:v>
                </c:pt>
                <c:pt idx="1532">
                  <c:v>-2.3590087890624997E-2</c:v>
                </c:pt>
                <c:pt idx="1533">
                  <c:v>-2.703857421875E-2</c:v>
                </c:pt>
                <c:pt idx="1534">
                  <c:v>-3.082275390625E-2</c:v>
                </c:pt>
                <c:pt idx="1535">
                  <c:v>-3.01513671875E-2</c:v>
                </c:pt>
                <c:pt idx="1536">
                  <c:v>-3.253173828125E-2</c:v>
                </c:pt>
                <c:pt idx="1537">
                  <c:v>-3.5186767578125E-2</c:v>
                </c:pt>
                <c:pt idx="1538">
                  <c:v>-2.9846191406249997E-2</c:v>
                </c:pt>
                <c:pt idx="1539">
                  <c:v>-2.490234375E-2</c:v>
                </c:pt>
                <c:pt idx="1540">
                  <c:v>-1.8951416015625E-2</c:v>
                </c:pt>
                <c:pt idx="1541">
                  <c:v>-8.30078125E-3</c:v>
                </c:pt>
                <c:pt idx="1542">
                  <c:v>2.532958984375E-3</c:v>
                </c:pt>
                <c:pt idx="1543">
                  <c:v>1.3641357421874999E-3</c:v>
                </c:pt>
                <c:pt idx="1544">
                  <c:v>1.6876220703125E-2</c:v>
                </c:pt>
              </c:numCache>
            </c:numRef>
          </c:yVal>
          <c:smooth val="0"/>
          <c:extLst>
            <c:ext xmlns:c16="http://schemas.microsoft.com/office/drawing/2014/chart" uri="{C3380CC4-5D6E-409C-BE32-E72D297353CC}">
              <c16:uniqueId val="{00000000-8CF5-4728-B6CE-A0F30E58424A}"/>
            </c:ext>
          </c:extLst>
        </c:ser>
        <c:ser>
          <c:idx val="1"/>
          <c:order val="1"/>
          <c:tx>
            <c:strRef>
              <c:f>'[SPGE-PBS+ENZ.xlsx]Sheet1'!$M$1</c:f>
              <c:strCache>
                <c:ptCount val="1"/>
                <c:pt idx="0">
                  <c:v>SPGE+PBS+ENZ+8HQG</c:v>
                </c:pt>
              </c:strCache>
            </c:strRef>
          </c:tx>
          <c:spPr>
            <a:ln w="19050" cap="rnd">
              <a:solidFill>
                <a:schemeClr val="tx1"/>
              </a:solidFill>
              <a:round/>
            </a:ln>
            <a:effectLst/>
          </c:spPr>
          <c:marker>
            <c:symbol val="none"/>
          </c:marker>
          <c:xVal>
            <c:numRef>
              <c:f>'[SPGE-PBS+ENZ.xlsx]Sheet1'!$A$2:$A$1546</c:f>
              <c:numCache>
                <c:formatCode>General</c:formatCode>
                <c:ptCount val="1545"/>
                <c:pt idx="0">
                  <c:v>1.068115234375E-3</c:v>
                </c:pt>
                <c:pt idx="1">
                  <c:v>2.13623046875E-3</c:v>
                </c:pt>
                <c:pt idx="2">
                  <c:v>3.204345703125E-3</c:v>
                </c:pt>
                <c:pt idx="3">
                  <c:v>4.2724609375E-3</c:v>
                </c:pt>
                <c:pt idx="4">
                  <c:v>5.340576171875E-3</c:v>
                </c:pt>
                <c:pt idx="5">
                  <c:v>6.40869140625E-3</c:v>
                </c:pt>
                <c:pt idx="6">
                  <c:v>7.476806640625E-3</c:v>
                </c:pt>
                <c:pt idx="7">
                  <c:v>8.544921875E-3</c:v>
                </c:pt>
                <c:pt idx="8">
                  <c:v>9.613037109375E-3</c:v>
                </c:pt>
                <c:pt idx="9">
                  <c:v>1.068115234375E-2</c:v>
                </c:pt>
                <c:pt idx="10">
                  <c:v>1.1749267578125E-2</c:v>
                </c:pt>
                <c:pt idx="11">
                  <c:v>1.28173828125E-2</c:v>
                </c:pt>
                <c:pt idx="12">
                  <c:v>1.3885498046875E-2</c:v>
                </c:pt>
                <c:pt idx="13">
                  <c:v>1.495361328125E-2</c:v>
                </c:pt>
                <c:pt idx="14">
                  <c:v>1.6021728515625E-2</c:v>
                </c:pt>
                <c:pt idx="15">
                  <c:v>1.708984375E-2</c:v>
                </c:pt>
                <c:pt idx="16">
                  <c:v>1.8157958984375E-2</c:v>
                </c:pt>
                <c:pt idx="17">
                  <c:v>1.922607421875E-2</c:v>
                </c:pt>
                <c:pt idx="18">
                  <c:v>2.0294189453125E-2</c:v>
                </c:pt>
                <c:pt idx="19">
                  <c:v>2.13623046875E-2</c:v>
                </c:pt>
                <c:pt idx="20">
                  <c:v>2.2430419921875E-2</c:v>
                </c:pt>
                <c:pt idx="21">
                  <c:v>2.349853515625E-2</c:v>
                </c:pt>
                <c:pt idx="22">
                  <c:v>2.4566650390625E-2</c:v>
                </c:pt>
                <c:pt idx="23">
                  <c:v>2.5634765625E-2</c:v>
                </c:pt>
                <c:pt idx="24">
                  <c:v>2.6702880859375E-2</c:v>
                </c:pt>
                <c:pt idx="25">
                  <c:v>2.777099609375E-2</c:v>
                </c:pt>
                <c:pt idx="26">
                  <c:v>2.8839111328125E-2</c:v>
                </c:pt>
                <c:pt idx="27">
                  <c:v>2.99072265625E-2</c:v>
                </c:pt>
                <c:pt idx="28">
                  <c:v>3.0975341796875E-2</c:v>
                </c:pt>
                <c:pt idx="29">
                  <c:v>3.204345703125E-2</c:v>
                </c:pt>
                <c:pt idx="30">
                  <c:v>3.3111572265625E-2</c:v>
                </c:pt>
                <c:pt idx="31">
                  <c:v>3.41796875E-2</c:v>
                </c:pt>
                <c:pt idx="32">
                  <c:v>3.5247802734375E-2</c:v>
                </c:pt>
                <c:pt idx="33">
                  <c:v>3.631591796875E-2</c:v>
                </c:pt>
                <c:pt idx="34">
                  <c:v>3.7384033203125E-2</c:v>
                </c:pt>
                <c:pt idx="35">
                  <c:v>3.84521484375E-2</c:v>
                </c:pt>
                <c:pt idx="36">
                  <c:v>3.9520263671875E-2</c:v>
                </c:pt>
                <c:pt idx="37">
                  <c:v>4.058837890625E-2</c:v>
                </c:pt>
                <c:pt idx="38">
                  <c:v>4.1656494140625E-2</c:v>
                </c:pt>
                <c:pt idx="39">
                  <c:v>4.2724609375E-2</c:v>
                </c:pt>
                <c:pt idx="40">
                  <c:v>4.3792724609375E-2</c:v>
                </c:pt>
                <c:pt idx="41">
                  <c:v>4.486083984375E-2</c:v>
                </c:pt>
                <c:pt idx="42">
                  <c:v>4.5928955078125E-2</c:v>
                </c:pt>
                <c:pt idx="43">
                  <c:v>4.69970703125E-2</c:v>
                </c:pt>
                <c:pt idx="44">
                  <c:v>4.8065185546875E-2</c:v>
                </c:pt>
                <c:pt idx="45">
                  <c:v>4.913330078125E-2</c:v>
                </c:pt>
                <c:pt idx="46">
                  <c:v>5.0201416015625E-2</c:v>
                </c:pt>
                <c:pt idx="47">
                  <c:v>5.126953125E-2</c:v>
                </c:pt>
                <c:pt idx="48">
                  <c:v>5.2337646484375E-2</c:v>
                </c:pt>
                <c:pt idx="49">
                  <c:v>5.340576171875E-2</c:v>
                </c:pt>
                <c:pt idx="50">
                  <c:v>5.4473876953125E-2</c:v>
                </c:pt>
                <c:pt idx="51">
                  <c:v>5.55419921875E-2</c:v>
                </c:pt>
                <c:pt idx="52">
                  <c:v>5.6610107421875E-2</c:v>
                </c:pt>
                <c:pt idx="53">
                  <c:v>5.767822265625E-2</c:v>
                </c:pt>
                <c:pt idx="54">
                  <c:v>5.8746337890625E-2</c:v>
                </c:pt>
                <c:pt idx="55">
                  <c:v>5.9814453125E-2</c:v>
                </c:pt>
                <c:pt idx="56">
                  <c:v>6.0882568359375E-2</c:v>
                </c:pt>
                <c:pt idx="57">
                  <c:v>6.195068359375E-2</c:v>
                </c:pt>
                <c:pt idx="58">
                  <c:v>6.3018798828125E-2</c:v>
                </c:pt>
                <c:pt idx="59">
                  <c:v>6.40869140625E-2</c:v>
                </c:pt>
                <c:pt idx="60">
                  <c:v>6.5155029296875E-2</c:v>
                </c:pt>
                <c:pt idx="61">
                  <c:v>6.622314453125E-2</c:v>
                </c:pt>
                <c:pt idx="62">
                  <c:v>6.7291259765625E-2</c:v>
                </c:pt>
                <c:pt idx="63">
                  <c:v>6.8359375E-2</c:v>
                </c:pt>
                <c:pt idx="64">
                  <c:v>6.9427490234375E-2</c:v>
                </c:pt>
                <c:pt idx="65">
                  <c:v>7.049560546875E-2</c:v>
                </c:pt>
                <c:pt idx="66">
                  <c:v>7.1563720703125E-2</c:v>
                </c:pt>
                <c:pt idx="67">
                  <c:v>7.26318359375E-2</c:v>
                </c:pt>
                <c:pt idx="68">
                  <c:v>7.3699951171875E-2</c:v>
                </c:pt>
                <c:pt idx="69">
                  <c:v>7.476806640625E-2</c:v>
                </c:pt>
                <c:pt idx="70">
                  <c:v>7.5836181640625E-2</c:v>
                </c:pt>
                <c:pt idx="71">
                  <c:v>7.6904296875E-2</c:v>
                </c:pt>
                <c:pt idx="72">
                  <c:v>7.7972412109375E-2</c:v>
                </c:pt>
                <c:pt idx="73">
                  <c:v>7.904052734375E-2</c:v>
                </c:pt>
                <c:pt idx="74">
                  <c:v>8.0108642578125E-2</c:v>
                </c:pt>
                <c:pt idx="75">
                  <c:v>8.11767578125E-2</c:v>
                </c:pt>
                <c:pt idx="76">
                  <c:v>8.2244873046875E-2</c:v>
                </c:pt>
                <c:pt idx="77">
                  <c:v>8.331298828125E-2</c:v>
                </c:pt>
                <c:pt idx="78">
                  <c:v>8.4381103515625E-2</c:v>
                </c:pt>
                <c:pt idx="79">
                  <c:v>8.544921875E-2</c:v>
                </c:pt>
                <c:pt idx="80">
                  <c:v>8.6517333984375E-2</c:v>
                </c:pt>
                <c:pt idx="81">
                  <c:v>8.758544921875E-2</c:v>
                </c:pt>
                <c:pt idx="82">
                  <c:v>8.8653564453125E-2</c:v>
                </c:pt>
                <c:pt idx="83">
                  <c:v>8.97216796875E-2</c:v>
                </c:pt>
                <c:pt idx="84">
                  <c:v>9.0789794921875E-2</c:v>
                </c:pt>
                <c:pt idx="85">
                  <c:v>9.185791015625E-2</c:v>
                </c:pt>
                <c:pt idx="86">
                  <c:v>9.2926025390625E-2</c:v>
                </c:pt>
                <c:pt idx="87">
                  <c:v>9.3994140625E-2</c:v>
                </c:pt>
                <c:pt idx="88">
                  <c:v>9.5062255859375E-2</c:v>
                </c:pt>
                <c:pt idx="89">
                  <c:v>9.613037109375E-2</c:v>
                </c:pt>
                <c:pt idx="90">
                  <c:v>9.7198486328125E-2</c:v>
                </c:pt>
                <c:pt idx="91">
                  <c:v>9.82666015625E-2</c:v>
                </c:pt>
                <c:pt idx="92">
                  <c:v>9.9334716796875E-2</c:v>
                </c:pt>
                <c:pt idx="93">
                  <c:v>0.10040283203125</c:v>
                </c:pt>
                <c:pt idx="94">
                  <c:v>0.101470947265625</c:v>
                </c:pt>
                <c:pt idx="95">
                  <c:v>0.1025390625</c:v>
                </c:pt>
                <c:pt idx="96">
                  <c:v>0.103607177734375</c:v>
                </c:pt>
                <c:pt idx="97">
                  <c:v>0.10467529296875</c:v>
                </c:pt>
                <c:pt idx="98">
                  <c:v>0.105743408203125</c:v>
                </c:pt>
                <c:pt idx="99">
                  <c:v>0.1068115234375</c:v>
                </c:pt>
                <c:pt idx="100">
                  <c:v>0.107879638671875</c:v>
                </c:pt>
                <c:pt idx="101">
                  <c:v>0.10894775390625</c:v>
                </c:pt>
                <c:pt idx="102">
                  <c:v>0.110015869140625</c:v>
                </c:pt>
                <c:pt idx="103">
                  <c:v>0.111083984375</c:v>
                </c:pt>
                <c:pt idx="104">
                  <c:v>0.112152099609375</c:v>
                </c:pt>
                <c:pt idx="105">
                  <c:v>0.11322021484375</c:v>
                </c:pt>
                <c:pt idx="106">
                  <c:v>0.114288330078125</c:v>
                </c:pt>
                <c:pt idx="107">
                  <c:v>0.1153564453125</c:v>
                </c:pt>
                <c:pt idx="108">
                  <c:v>0.116424560546875</c:v>
                </c:pt>
                <c:pt idx="109">
                  <c:v>0.11749267578125</c:v>
                </c:pt>
                <c:pt idx="110">
                  <c:v>0.118560791015625</c:v>
                </c:pt>
                <c:pt idx="111">
                  <c:v>0.11962890625</c:v>
                </c:pt>
                <c:pt idx="112">
                  <c:v>0.120697021484375</c:v>
                </c:pt>
                <c:pt idx="113">
                  <c:v>0.12176513671875</c:v>
                </c:pt>
                <c:pt idx="114">
                  <c:v>0.122833251953125</c:v>
                </c:pt>
                <c:pt idx="115">
                  <c:v>0.1239013671875</c:v>
                </c:pt>
                <c:pt idx="116">
                  <c:v>0.124969482421875</c:v>
                </c:pt>
                <c:pt idx="117">
                  <c:v>0.12603759765625</c:v>
                </c:pt>
                <c:pt idx="118">
                  <c:v>0.127105712890625</c:v>
                </c:pt>
                <c:pt idx="119">
                  <c:v>0.128173828125</c:v>
                </c:pt>
                <c:pt idx="120">
                  <c:v>0.129241943359375</c:v>
                </c:pt>
                <c:pt idx="121">
                  <c:v>0.13031005859375</c:v>
                </c:pt>
                <c:pt idx="122">
                  <c:v>0.131378173828125</c:v>
                </c:pt>
                <c:pt idx="123">
                  <c:v>0.1324462890625</c:v>
                </c:pt>
                <c:pt idx="124">
                  <c:v>0.133514404296875</c:v>
                </c:pt>
                <c:pt idx="125">
                  <c:v>0.13458251953125</c:v>
                </c:pt>
                <c:pt idx="126">
                  <c:v>0.135650634765625</c:v>
                </c:pt>
                <c:pt idx="127">
                  <c:v>0.13671875</c:v>
                </c:pt>
                <c:pt idx="128">
                  <c:v>0.137786865234375</c:v>
                </c:pt>
                <c:pt idx="129">
                  <c:v>0.13885498046875</c:v>
                </c:pt>
                <c:pt idx="130">
                  <c:v>0.139923095703125</c:v>
                </c:pt>
                <c:pt idx="131">
                  <c:v>0.1409912109375</c:v>
                </c:pt>
                <c:pt idx="132">
                  <c:v>0.142059326171875</c:v>
                </c:pt>
                <c:pt idx="133">
                  <c:v>0.14312744140625</c:v>
                </c:pt>
                <c:pt idx="134">
                  <c:v>0.144195556640625</c:v>
                </c:pt>
                <c:pt idx="135">
                  <c:v>0.145263671875</c:v>
                </c:pt>
                <c:pt idx="136">
                  <c:v>0.146331787109375</c:v>
                </c:pt>
                <c:pt idx="137">
                  <c:v>0.14739990234375</c:v>
                </c:pt>
                <c:pt idx="138">
                  <c:v>0.148468017578125</c:v>
                </c:pt>
                <c:pt idx="139">
                  <c:v>0.1495361328125</c:v>
                </c:pt>
                <c:pt idx="140">
                  <c:v>0.150604248046875</c:v>
                </c:pt>
                <c:pt idx="141">
                  <c:v>0.15167236328125</c:v>
                </c:pt>
                <c:pt idx="142">
                  <c:v>0.152740478515625</c:v>
                </c:pt>
                <c:pt idx="143">
                  <c:v>0.15380859375</c:v>
                </c:pt>
                <c:pt idx="144">
                  <c:v>0.154876708984375</c:v>
                </c:pt>
                <c:pt idx="145">
                  <c:v>0.15594482421875</c:v>
                </c:pt>
                <c:pt idx="146">
                  <c:v>0.157012939453125</c:v>
                </c:pt>
                <c:pt idx="147">
                  <c:v>0.1580810546875</c:v>
                </c:pt>
                <c:pt idx="148">
                  <c:v>0.159149169921875</c:v>
                </c:pt>
                <c:pt idx="149">
                  <c:v>0.16021728515625</c:v>
                </c:pt>
                <c:pt idx="150">
                  <c:v>0.161285400390625</c:v>
                </c:pt>
                <c:pt idx="151">
                  <c:v>0.162353515625</c:v>
                </c:pt>
                <c:pt idx="152">
                  <c:v>0.163421630859375</c:v>
                </c:pt>
                <c:pt idx="153">
                  <c:v>0.16448974609375</c:v>
                </c:pt>
                <c:pt idx="154">
                  <c:v>0.165557861328125</c:v>
                </c:pt>
                <c:pt idx="155">
                  <c:v>0.1666259765625</c:v>
                </c:pt>
                <c:pt idx="156">
                  <c:v>0.167694091796875</c:v>
                </c:pt>
                <c:pt idx="157">
                  <c:v>0.16876220703125</c:v>
                </c:pt>
                <c:pt idx="158">
                  <c:v>0.169830322265625</c:v>
                </c:pt>
                <c:pt idx="159">
                  <c:v>0.1708984375</c:v>
                </c:pt>
                <c:pt idx="160">
                  <c:v>0.171966552734375</c:v>
                </c:pt>
                <c:pt idx="161">
                  <c:v>0.17303466796875</c:v>
                </c:pt>
                <c:pt idx="162">
                  <c:v>0.174102783203125</c:v>
                </c:pt>
                <c:pt idx="163">
                  <c:v>0.1751708984375</c:v>
                </c:pt>
                <c:pt idx="164">
                  <c:v>0.176239013671875</c:v>
                </c:pt>
                <c:pt idx="165">
                  <c:v>0.17730712890625</c:v>
                </c:pt>
                <c:pt idx="166">
                  <c:v>0.178375244140625</c:v>
                </c:pt>
                <c:pt idx="167">
                  <c:v>0.179443359375</c:v>
                </c:pt>
                <c:pt idx="168">
                  <c:v>0.180511474609375</c:v>
                </c:pt>
                <c:pt idx="169">
                  <c:v>0.18157958984375</c:v>
                </c:pt>
                <c:pt idx="170">
                  <c:v>0.182647705078125</c:v>
                </c:pt>
                <c:pt idx="171">
                  <c:v>0.1837158203125</c:v>
                </c:pt>
                <c:pt idx="172">
                  <c:v>0.184783935546875</c:v>
                </c:pt>
                <c:pt idx="173">
                  <c:v>0.18585205078125</c:v>
                </c:pt>
                <c:pt idx="174">
                  <c:v>0.186920166015625</c:v>
                </c:pt>
                <c:pt idx="175">
                  <c:v>0.18798828125</c:v>
                </c:pt>
                <c:pt idx="176">
                  <c:v>0.189056396484375</c:v>
                </c:pt>
                <c:pt idx="177">
                  <c:v>0.19012451171875</c:v>
                </c:pt>
                <c:pt idx="178">
                  <c:v>0.191192626953125</c:v>
                </c:pt>
                <c:pt idx="179">
                  <c:v>0.1922607421875</c:v>
                </c:pt>
                <c:pt idx="180">
                  <c:v>0.193328857421875</c:v>
                </c:pt>
                <c:pt idx="181">
                  <c:v>0.19439697265625</c:v>
                </c:pt>
                <c:pt idx="182">
                  <c:v>0.195465087890625</c:v>
                </c:pt>
                <c:pt idx="183">
                  <c:v>0.196533203125</c:v>
                </c:pt>
                <c:pt idx="184">
                  <c:v>0.197601318359375</c:v>
                </c:pt>
                <c:pt idx="185">
                  <c:v>0.19866943359375</c:v>
                </c:pt>
                <c:pt idx="186">
                  <c:v>0.199737548828125</c:v>
                </c:pt>
                <c:pt idx="187">
                  <c:v>0.2008056640625</c:v>
                </c:pt>
                <c:pt idx="188">
                  <c:v>0.201873779296875</c:v>
                </c:pt>
                <c:pt idx="189">
                  <c:v>0.20294189453125</c:v>
                </c:pt>
                <c:pt idx="190">
                  <c:v>0.204010009765625</c:v>
                </c:pt>
                <c:pt idx="191">
                  <c:v>0.205078125</c:v>
                </c:pt>
                <c:pt idx="192">
                  <c:v>0.206146240234375</c:v>
                </c:pt>
                <c:pt idx="193">
                  <c:v>0.20721435546875</c:v>
                </c:pt>
                <c:pt idx="194">
                  <c:v>0.208282470703125</c:v>
                </c:pt>
                <c:pt idx="195">
                  <c:v>0.2093505859375</c:v>
                </c:pt>
                <c:pt idx="196">
                  <c:v>0.210418701171875</c:v>
                </c:pt>
                <c:pt idx="197">
                  <c:v>0.21148681640625</c:v>
                </c:pt>
                <c:pt idx="198">
                  <c:v>0.212554931640625</c:v>
                </c:pt>
                <c:pt idx="199">
                  <c:v>0.213623046875</c:v>
                </c:pt>
                <c:pt idx="200">
                  <c:v>0.214691162109375</c:v>
                </c:pt>
                <c:pt idx="201">
                  <c:v>0.21575927734375</c:v>
                </c:pt>
                <c:pt idx="202">
                  <c:v>0.216827392578125</c:v>
                </c:pt>
                <c:pt idx="203">
                  <c:v>0.2178955078125</c:v>
                </c:pt>
                <c:pt idx="204">
                  <c:v>0.218963623046875</c:v>
                </c:pt>
                <c:pt idx="205">
                  <c:v>0.22003173828125</c:v>
                </c:pt>
                <c:pt idx="206">
                  <c:v>0.221099853515625</c:v>
                </c:pt>
                <c:pt idx="207">
                  <c:v>0.22216796875</c:v>
                </c:pt>
                <c:pt idx="208">
                  <c:v>0.223236083984375</c:v>
                </c:pt>
                <c:pt idx="209">
                  <c:v>0.22430419921875</c:v>
                </c:pt>
                <c:pt idx="210">
                  <c:v>0.225372314453125</c:v>
                </c:pt>
                <c:pt idx="211">
                  <c:v>0.2264404296875</c:v>
                </c:pt>
                <c:pt idx="212">
                  <c:v>0.227508544921875</c:v>
                </c:pt>
                <c:pt idx="213">
                  <c:v>0.22857666015625</c:v>
                </c:pt>
                <c:pt idx="214">
                  <c:v>0.229644775390625</c:v>
                </c:pt>
                <c:pt idx="215">
                  <c:v>0.230712890625</c:v>
                </c:pt>
                <c:pt idx="216">
                  <c:v>0.231781005859375</c:v>
                </c:pt>
                <c:pt idx="217">
                  <c:v>0.23284912109375</c:v>
                </c:pt>
                <c:pt idx="218">
                  <c:v>0.233917236328125</c:v>
                </c:pt>
                <c:pt idx="219">
                  <c:v>0.2349853515625</c:v>
                </c:pt>
                <c:pt idx="220">
                  <c:v>0.236053466796875</c:v>
                </c:pt>
                <c:pt idx="221">
                  <c:v>0.23712158203125</c:v>
                </c:pt>
                <c:pt idx="222">
                  <c:v>0.238189697265625</c:v>
                </c:pt>
                <c:pt idx="223">
                  <c:v>0.2392578125</c:v>
                </c:pt>
                <c:pt idx="224">
                  <c:v>0.240325927734375</c:v>
                </c:pt>
                <c:pt idx="225">
                  <c:v>0.24139404296875</c:v>
                </c:pt>
                <c:pt idx="226">
                  <c:v>0.242462158203125</c:v>
                </c:pt>
                <c:pt idx="227">
                  <c:v>0.2435302734375</c:v>
                </c:pt>
                <c:pt idx="228">
                  <c:v>0.244598388671875</c:v>
                </c:pt>
                <c:pt idx="229">
                  <c:v>0.24566650390625</c:v>
                </c:pt>
                <c:pt idx="230">
                  <c:v>0.246734619140625</c:v>
                </c:pt>
                <c:pt idx="231">
                  <c:v>0.247802734375</c:v>
                </c:pt>
                <c:pt idx="232">
                  <c:v>0.248870849609375</c:v>
                </c:pt>
                <c:pt idx="233">
                  <c:v>0.24993896484375</c:v>
                </c:pt>
                <c:pt idx="234">
                  <c:v>0.251007080078125</c:v>
                </c:pt>
                <c:pt idx="235">
                  <c:v>0.2520751953125</c:v>
                </c:pt>
                <c:pt idx="236">
                  <c:v>0.253143310546875</c:v>
                </c:pt>
                <c:pt idx="237">
                  <c:v>0.25421142578125</c:v>
                </c:pt>
                <c:pt idx="238">
                  <c:v>0.255279541015625</c:v>
                </c:pt>
                <c:pt idx="239">
                  <c:v>0.25634765625</c:v>
                </c:pt>
                <c:pt idx="240">
                  <c:v>0.257415771484375</c:v>
                </c:pt>
                <c:pt idx="241">
                  <c:v>0.25848388671875</c:v>
                </c:pt>
                <c:pt idx="242">
                  <c:v>0.259552001953125</c:v>
                </c:pt>
                <c:pt idx="243">
                  <c:v>0.2606201171875</c:v>
                </c:pt>
                <c:pt idx="244">
                  <c:v>0.261688232421875</c:v>
                </c:pt>
                <c:pt idx="245">
                  <c:v>0.26275634765625</c:v>
                </c:pt>
                <c:pt idx="246">
                  <c:v>0.263824462890625</c:v>
                </c:pt>
                <c:pt idx="247">
                  <c:v>0.264892578125</c:v>
                </c:pt>
                <c:pt idx="248">
                  <c:v>0.265960693359375</c:v>
                </c:pt>
                <c:pt idx="249">
                  <c:v>0.26702880859375</c:v>
                </c:pt>
                <c:pt idx="250">
                  <c:v>0.268096923828125</c:v>
                </c:pt>
                <c:pt idx="251">
                  <c:v>0.2691650390625</c:v>
                </c:pt>
                <c:pt idx="252">
                  <c:v>0.270233154296875</c:v>
                </c:pt>
                <c:pt idx="253">
                  <c:v>0.27130126953125</c:v>
                </c:pt>
                <c:pt idx="254">
                  <c:v>0.272369384765625</c:v>
                </c:pt>
                <c:pt idx="255">
                  <c:v>0.2734375</c:v>
                </c:pt>
                <c:pt idx="256">
                  <c:v>0.274505615234375</c:v>
                </c:pt>
                <c:pt idx="257">
                  <c:v>0.27557373046875</c:v>
                </c:pt>
                <c:pt idx="258">
                  <c:v>0.276641845703125</c:v>
                </c:pt>
                <c:pt idx="259">
                  <c:v>0.2777099609375</c:v>
                </c:pt>
                <c:pt idx="260">
                  <c:v>0.278778076171875</c:v>
                </c:pt>
                <c:pt idx="261">
                  <c:v>0.27984619140625</c:v>
                </c:pt>
                <c:pt idx="262">
                  <c:v>0.280914306640625</c:v>
                </c:pt>
                <c:pt idx="263">
                  <c:v>0.281982421875</c:v>
                </c:pt>
                <c:pt idx="264">
                  <c:v>0.283050537109375</c:v>
                </c:pt>
                <c:pt idx="265">
                  <c:v>0.28411865234375</c:v>
                </c:pt>
                <c:pt idx="266">
                  <c:v>0.285186767578125</c:v>
                </c:pt>
                <c:pt idx="267">
                  <c:v>0.2862548828125</c:v>
                </c:pt>
                <c:pt idx="268">
                  <c:v>0.287322998046875</c:v>
                </c:pt>
                <c:pt idx="269">
                  <c:v>0.28839111328125</c:v>
                </c:pt>
                <c:pt idx="270">
                  <c:v>0.289459228515625</c:v>
                </c:pt>
                <c:pt idx="271">
                  <c:v>0.29052734375</c:v>
                </c:pt>
                <c:pt idx="272">
                  <c:v>0.291595458984375</c:v>
                </c:pt>
                <c:pt idx="273">
                  <c:v>0.29266357421875</c:v>
                </c:pt>
                <c:pt idx="274">
                  <c:v>0.293731689453125</c:v>
                </c:pt>
                <c:pt idx="275">
                  <c:v>0.2947998046875</c:v>
                </c:pt>
                <c:pt idx="276">
                  <c:v>0.295867919921875</c:v>
                </c:pt>
                <c:pt idx="277">
                  <c:v>0.29693603515625</c:v>
                </c:pt>
                <c:pt idx="278">
                  <c:v>0.298004150390625</c:v>
                </c:pt>
                <c:pt idx="279">
                  <c:v>0.299072265625</c:v>
                </c:pt>
                <c:pt idx="280">
                  <c:v>0.300140380859375</c:v>
                </c:pt>
                <c:pt idx="281">
                  <c:v>0.30120849609375</c:v>
                </c:pt>
                <c:pt idx="282">
                  <c:v>0.302276611328125</c:v>
                </c:pt>
                <c:pt idx="283">
                  <c:v>0.3033447265625</c:v>
                </c:pt>
                <c:pt idx="284">
                  <c:v>0.304412841796875</c:v>
                </c:pt>
                <c:pt idx="285">
                  <c:v>0.30548095703125</c:v>
                </c:pt>
                <c:pt idx="286">
                  <c:v>0.306549072265625</c:v>
                </c:pt>
                <c:pt idx="287">
                  <c:v>0.3076171875</c:v>
                </c:pt>
                <c:pt idx="288">
                  <c:v>0.308685302734375</c:v>
                </c:pt>
                <c:pt idx="289">
                  <c:v>0.30975341796875</c:v>
                </c:pt>
                <c:pt idx="290">
                  <c:v>0.310821533203125</c:v>
                </c:pt>
                <c:pt idx="291">
                  <c:v>0.3118896484375</c:v>
                </c:pt>
                <c:pt idx="292">
                  <c:v>0.312957763671875</c:v>
                </c:pt>
                <c:pt idx="293">
                  <c:v>0.31402587890625</c:v>
                </c:pt>
                <c:pt idx="294">
                  <c:v>0.315093994140625</c:v>
                </c:pt>
                <c:pt idx="295">
                  <c:v>0.316162109375</c:v>
                </c:pt>
                <c:pt idx="296">
                  <c:v>0.317230224609375</c:v>
                </c:pt>
                <c:pt idx="297">
                  <c:v>0.31829833984375</c:v>
                </c:pt>
                <c:pt idx="298">
                  <c:v>0.319366455078125</c:v>
                </c:pt>
                <c:pt idx="299">
                  <c:v>0.3204345703125</c:v>
                </c:pt>
                <c:pt idx="300">
                  <c:v>0.321502685546875</c:v>
                </c:pt>
                <c:pt idx="301">
                  <c:v>0.32257080078125</c:v>
                </c:pt>
                <c:pt idx="302">
                  <c:v>0.323638916015625</c:v>
                </c:pt>
                <c:pt idx="303">
                  <c:v>0.32470703125</c:v>
                </c:pt>
                <c:pt idx="304">
                  <c:v>0.325775146484375</c:v>
                </c:pt>
                <c:pt idx="305">
                  <c:v>0.32684326171875</c:v>
                </c:pt>
                <c:pt idx="306">
                  <c:v>0.327911376953125</c:v>
                </c:pt>
                <c:pt idx="307">
                  <c:v>0.3289794921875</c:v>
                </c:pt>
                <c:pt idx="308">
                  <c:v>0.330047607421875</c:v>
                </c:pt>
                <c:pt idx="309">
                  <c:v>0.33111572265625</c:v>
                </c:pt>
                <c:pt idx="310">
                  <c:v>0.332183837890625</c:v>
                </c:pt>
                <c:pt idx="311">
                  <c:v>0.333251953125</c:v>
                </c:pt>
                <c:pt idx="312">
                  <c:v>0.334320068359375</c:v>
                </c:pt>
                <c:pt idx="313">
                  <c:v>0.33538818359375</c:v>
                </c:pt>
                <c:pt idx="314">
                  <c:v>0.336456298828125</c:v>
                </c:pt>
                <c:pt idx="315">
                  <c:v>0.3375244140625</c:v>
                </c:pt>
                <c:pt idx="316">
                  <c:v>0.338592529296875</c:v>
                </c:pt>
                <c:pt idx="317">
                  <c:v>0.33966064453125</c:v>
                </c:pt>
                <c:pt idx="318">
                  <c:v>0.340728759765625</c:v>
                </c:pt>
                <c:pt idx="319">
                  <c:v>0.341796875</c:v>
                </c:pt>
                <c:pt idx="320">
                  <c:v>0.342864990234375</c:v>
                </c:pt>
                <c:pt idx="321">
                  <c:v>0.34393310546875</c:v>
                </c:pt>
                <c:pt idx="322">
                  <c:v>0.345001220703125</c:v>
                </c:pt>
                <c:pt idx="323">
                  <c:v>0.3460693359375</c:v>
                </c:pt>
                <c:pt idx="324">
                  <c:v>0.347137451171875</c:v>
                </c:pt>
                <c:pt idx="325">
                  <c:v>0.34820556640625</c:v>
                </c:pt>
                <c:pt idx="326">
                  <c:v>0.349273681640625</c:v>
                </c:pt>
                <c:pt idx="327">
                  <c:v>0.350341796875</c:v>
                </c:pt>
                <c:pt idx="328">
                  <c:v>0.351409912109375</c:v>
                </c:pt>
                <c:pt idx="329">
                  <c:v>0.35247802734375</c:v>
                </c:pt>
                <c:pt idx="330">
                  <c:v>0.353546142578125</c:v>
                </c:pt>
                <c:pt idx="331">
                  <c:v>0.3546142578125</c:v>
                </c:pt>
                <c:pt idx="332">
                  <c:v>0.355682373046875</c:v>
                </c:pt>
                <c:pt idx="333">
                  <c:v>0.35675048828125</c:v>
                </c:pt>
                <c:pt idx="334">
                  <c:v>0.357818603515625</c:v>
                </c:pt>
                <c:pt idx="335">
                  <c:v>0.35888671875</c:v>
                </c:pt>
                <c:pt idx="336">
                  <c:v>0.359954833984375</c:v>
                </c:pt>
                <c:pt idx="337">
                  <c:v>0.36102294921875</c:v>
                </c:pt>
                <c:pt idx="338">
                  <c:v>0.362091064453125</c:v>
                </c:pt>
                <c:pt idx="339">
                  <c:v>0.3631591796875</c:v>
                </c:pt>
                <c:pt idx="340">
                  <c:v>0.364227294921875</c:v>
                </c:pt>
                <c:pt idx="341">
                  <c:v>0.36529541015625</c:v>
                </c:pt>
                <c:pt idx="342">
                  <c:v>0.366363525390625</c:v>
                </c:pt>
                <c:pt idx="343">
                  <c:v>0.367431640625</c:v>
                </c:pt>
                <c:pt idx="344">
                  <c:v>0.368499755859375</c:v>
                </c:pt>
                <c:pt idx="345">
                  <c:v>0.36956787109375</c:v>
                </c:pt>
                <c:pt idx="346">
                  <c:v>0.370635986328125</c:v>
                </c:pt>
                <c:pt idx="347">
                  <c:v>0.3717041015625</c:v>
                </c:pt>
                <c:pt idx="348">
                  <c:v>0.372772216796875</c:v>
                </c:pt>
                <c:pt idx="349">
                  <c:v>0.37384033203125</c:v>
                </c:pt>
                <c:pt idx="350">
                  <c:v>0.374908447265625</c:v>
                </c:pt>
                <c:pt idx="351">
                  <c:v>0.3759765625</c:v>
                </c:pt>
                <c:pt idx="352">
                  <c:v>0.377044677734375</c:v>
                </c:pt>
                <c:pt idx="353">
                  <c:v>0.37811279296875</c:v>
                </c:pt>
                <c:pt idx="354">
                  <c:v>0.379180908203125</c:v>
                </c:pt>
                <c:pt idx="355">
                  <c:v>0.3802490234375</c:v>
                </c:pt>
                <c:pt idx="356">
                  <c:v>0.381317138671875</c:v>
                </c:pt>
                <c:pt idx="357">
                  <c:v>0.38238525390625</c:v>
                </c:pt>
                <c:pt idx="358">
                  <c:v>0.383453369140625</c:v>
                </c:pt>
                <c:pt idx="359">
                  <c:v>0.384521484375</c:v>
                </c:pt>
                <c:pt idx="360">
                  <c:v>0.385589599609375</c:v>
                </c:pt>
                <c:pt idx="361">
                  <c:v>0.38665771484375</c:v>
                </c:pt>
                <c:pt idx="362">
                  <c:v>0.387725830078125</c:v>
                </c:pt>
                <c:pt idx="363">
                  <c:v>0.3887939453125</c:v>
                </c:pt>
                <c:pt idx="364">
                  <c:v>0.389862060546875</c:v>
                </c:pt>
                <c:pt idx="365">
                  <c:v>0.39093017578125</c:v>
                </c:pt>
                <c:pt idx="366">
                  <c:v>0.391998291015625</c:v>
                </c:pt>
                <c:pt idx="367">
                  <c:v>0.39306640625</c:v>
                </c:pt>
                <c:pt idx="368">
                  <c:v>0.394134521484375</c:v>
                </c:pt>
                <c:pt idx="369">
                  <c:v>0.39520263671875</c:v>
                </c:pt>
                <c:pt idx="370">
                  <c:v>0.396270751953125</c:v>
                </c:pt>
                <c:pt idx="371">
                  <c:v>0.3973388671875</c:v>
                </c:pt>
                <c:pt idx="372">
                  <c:v>0.398406982421875</c:v>
                </c:pt>
                <c:pt idx="373">
                  <c:v>0.39947509765625</c:v>
                </c:pt>
                <c:pt idx="374">
                  <c:v>0.400543212890625</c:v>
                </c:pt>
                <c:pt idx="375">
                  <c:v>0.401611328125</c:v>
                </c:pt>
                <c:pt idx="376">
                  <c:v>0.402679443359375</c:v>
                </c:pt>
                <c:pt idx="377">
                  <c:v>0.40374755859375</c:v>
                </c:pt>
                <c:pt idx="378">
                  <c:v>0.404815673828125</c:v>
                </c:pt>
                <c:pt idx="379">
                  <c:v>0.4058837890625</c:v>
                </c:pt>
                <c:pt idx="380">
                  <c:v>0.406951904296875</c:v>
                </c:pt>
                <c:pt idx="381">
                  <c:v>0.40802001953125</c:v>
                </c:pt>
                <c:pt idx="382">
                  <c:v>0.409088134765625</c:v>
                </c:pt>
                <c:pt idx="383">
                  <c:v>0.41015625</c:v>
                </c:pt>
                <c:pt idx="384">
                  <c:v>0.411224365234375</c:v>
                </c:pt>
                <c:pt idx="385">
                  <c:v>0.41229248046875</c:v>
                </c:pt>
                <c:pt idx="386">
                  <c:v>0.413360595703125</c:v>
                </c:pt>
                <c:pt idx="387">
                  <c:v>0.4144287109375</c:v>
                </c:pt>
                <c:pt idx="388">
                  <c:v>0.415496826171875</c:v>
                </c:pt>
                <c:pt idx="389">
                  <c:v>0.41656494140625</c:v>
                </c:pt>
                <c:pt idx="390">
                  <c:v>0.417633056640625</c:v>
                </c:pt>
                <c:pt idx="391">
                  <c:v>0.418701171875</c:v>
                </c:pt>
                <c:pt idx="392">
                  <c:v>0.419769287109375</c:v>
                </c:pt>
                <c:pt idx="393">
                  <c:v>0.42083740234375</c:v>
                </c:pt>
                <c:pt idx="394">
                  <c:v>0.421905517578125</c:v>
                </c:pt>
                <c:pt idx="395">
                  <c:v>0.4229736328125</c:v>
                </c:pt>
                <c:pt idx="396">
                  <c:v>0.424041748046875</c:v>
                </c:pt>
                <c:pt idx="397">
                  <c:v>0.42510986328125</c:v>
                </c:pt>
                <c:pt idx="398">
                  <c:v>0.426177978515625</c:v>
                </c:pt>
                <c:pt idx="399">
                  <c:v>0.42724609375</c:v>
                </c:pt>
                <c:pt idx="400">
                  <c:v>0.428314208984375</c:v>
                </c:pt>
                <c:pt idx="401">
                  <c:v>0.42938232421875</c:v>
                </c:pt>
                <c:pt idx="402">
                  <c:v>0.430450439453125</c:v>
                </c:pt>
                <c:pt idx="403">
                  <c:v>0.4315185546875</c:v>
                </c:pt>
                <c:pt idx="404">
                  <c:v>0.432586669921875</c:v>
                </c:pt>
                <c:pt idx="405">
                  <c:v>0.43365478515625</c:v>
                </c:pt>
                <c:pt idx="406">
                  <c:v>0.434722900390625</c:v>
                </c:pt>
                <c:pt idx="407">
                  <c:v>0.435791015625</c:v>
                </c:pt>
                <c:pt idx="408">
                  <c:v>0.436859130859375</c:v>
                </c:pt>
                <c:pt idx="409">
                  <c:v>0.43792724609375</c:v>
                </c:pt>
                <c:pt idx="410">
                  <c:v>0.438995361328125</c:v>
                </c:pt>
                <c:pt idx="411">
                  <c:v>0.4400634765625</c:v>
                </c:pt>
                <c:pt idx="412">
                  <c:v>0.441131591796875</c:v>
                </c:pt>
                <c:pt idx="413">
                  <c:v>0.44219970703125</c:v>
                </c:pt>
                <c:pt idx="414">
                  <c:v>0.443267822265625</c:v>
                </c:pt>
                <c:pt idx="415">
                  <c:v>0.4443359375</c:v>
                </c:pt>
                <c:pt idx="416">
                  <c:v>0.445404052734375</c:v>
                </c:pt>
                <c:pt idx="417">
                  <c:v>0.44647216796875</c:v>
                </c:pt>
                <c:pt idx="418">
                  <c:v>0.447540283203125</c:v>
                </c:pt>
                <c:pt idx="419">
                  <c:v>0.4486083984375</c:v>
                </c:pt>
                <c:pt idx="420">
                  <c:v>0.449676513671875</c:v>
                </c:pt>
                <c:pt idx="421">
                  <c:v>0.45074462890625</c:v>
                </c:pt>
                <c:pt idx="422">
                  <c:v>0.451812744140625</c:v>
                </c:pt>
                <c:pt idx="423">
                  <c:v>0.452880859375</c:v>
                </c:pt>
                <c:pt idx="424">
                  <c:v>0.453948974609375</c:v>
                </c:pt>
                <c:pt idx="425">
                  <c:v>0.45501708984375</c:v>
                </c:pt>
                <c:pt idx="426">
                  <c:v>0.456085205078125</c:v>
                </c:pt>
                <c:pt idx="427">
                  <c:v>0.4571533203125</c:v>
                </c:pt>
                <c:pt idx="428">
                  <c:v>0.458221435546875</c:v>
                </c:pt>
                <c:pt idx="429">
                  <c:v>0.45928955078125</c:v>
                </c:pt>
                <c:pt idx="430">
                  <c:v>0.460357666015625</c:v>
                </c:pt>
                <c:pt idx="431">
                  <c:v>0.46142578125</c:v>
                </c:pt>
                <c:pt idx="432">
                  <c:v>0.462493896484375</c:v>
                </c:pt>
                <c:pt idx="433">
                  <c:v>0.46356201171875</c:v>
                </c:pt>
                <c:pt idx="434">
                  <c:v>0.464630126953125</c:v>
                </c:pt>
                <c:pt idx="435">
                  <c:v>0.4656982421875</c:v>
                </c:pt>
                <c:pt idx="436">
                  <c:v>0.466766357421875</c:v>
                </c:pt>
                <c:pt idx="437">
                  <c:v>0.46783447265625</c:v>
                </c:pt>
                <c:pt idx="438">
                  <c:v>0.468902587890625</c:v>
                </c:pt>
                <c:pt idx="439">
                  <c:v>0.469970703125</c:v>
                </c:pt>
                <c:pt idx="440">
                  <c:v>0.471038818359375</c:v>
                </c:pt>
                <c:pt idx="441">
                  <c:v>0.47210693359375</c:v>
                </c:pt>
                <c:pt idx="442">
                  <c:v>0.473175048828125</c:v>
                </c:pt>
                <c:pt idx="443">
                  <c:v>0.4742431640625</c:v>
                </c:pt>
                <c:pt idx="444">
                  <c:v>0.475311279296875</c:v>
                </c:pt>
                <c:pt idx="445">
                  <c:v>0.47637939453125</c:v>
                </c:pt>
                <c:pt idx="446">
                  <c:v>0.477447509765625</c:v>
                </c:pt>
                <c:pt idx="447">
                  <c:v>0.478515625</c:v>
                </c:pt>
                <c:pt idx="448">
                  <c:v>0.479583740234375</c:v>
                </c:pt>
                <c:pt idx="449">
                  <c:v>0.48065185546875</c:v>
                </c:pt>
                <c:pt idx="450">
                  <c:v>0.481719970703125</c:v>
                </c:pt>
                <c:pt idx="451">
                  <c:v>0.4827880859375</c:v>
                </c:pt>
                <c:pt idx="452">
                  <c:v>0.483856201171875</c:v>
                </c:pt>
                <c:pt idx="453">
                  <c:v>0.48492431640625</c:v>
                </c:pt>
                <c:pt idx="454">
                  <c:v>0.485992431640625</c:v>
                </c:pt>
                <c:pt idx="455">
                  <c:v>0.487060546875</c:v>
                </c:pt>
                <c:pt idx="456">
                  <c:v>0.488128662109375</c:v>
                </c:pt>
                <c:pt idx="457">
                  <c:v>0.48919677734375</c:v>
                </c:pt>
                <c:pt idx="458">
                  <c:v>0.490264892578125</c:v>
                </c:pt>
                <c:pt idx="459">
                  <c:v>0.4913330078125</c:v>
                </c:pt>
                <c:pt idx="460">
                  <c:v>0.492401123046875</c:v>
                </c:pt>
                <c:pt idx="461">
                  <c:v>0.49346923828125</c:v>
                </c:pt>
                <c:pt idx="462">
                  <c:v>0.494537353515625</c:v>
                </c:pt>
                <c:pt idx="463">
                  <c:v>0.49560546875</c:v>
                </c:pt>
                <c:pt idx="464">
                  <c:v>0.496673583984375</c:v>
                </c:pt>
                <c:pt idx="465">
                  <c:v>0.49774169921875</c:v>
                </c:pt>
                <c:pt idx="466">
                  <c:v>0.498809814453125</c:v>
                </c:pt>
                <c:pt idx="467">
                  <c:v>0.4998779296875</c:v>
                </c:pt>
                <c:pt idx="468">
                  <c:v>0.500946044921875</c:v>
                </c:pt>
                <c:pt idx="469">
                  <c:v>0.50201416015625</c:v>
                </c:pt>
                <c:pt idx="470">
                  <c:v>0.503082275390625</c:v>
                </c:pt>
                <c:pt idx="471">
                  <c:v>0.504150390625</c:v>
                </c:pt>
                <c:pt idx="472">
                  <c:v>0.505218505859375</c:v>
                </c:pt>
                <c:pt idx="473">
                  <c:v>0.50628662109375</c:v>
                </c:pt>
                <c:pt idx="474">
                  <c:v>0.507354736328125</c:v>
                </c:pt>
                <c:pt idx="475">
                  <c:v>0.5084228515625</c:v>
                </c:pt>
                <c:pt idx="476">
                  <c:v>0.509490966796875</c:v>
                </c:pt>
                <c:pt idx="477">
                  <c:v>0.51055908203125</c:v>
                </c:pt>
                <c:pt idx="478">
                  <c:v>0.511627197265625</c:v>
                </c:pt>
                <c:pt idx="479">
                  <c:v>0.5126953125</c:v>
                </c:pt>
                <c:pt idx="480">
                  <c:v>0.513763427734375</c:v>
                </c:pt>
                <c:pt idx="481">
                  <c:v>0.51483154296875</c:v>
                </c:pt>
                <c:pt idx="482">
                  <c:v>0.515899658203125</c:v>
                </c:pt>
                <c:pt idx="483">
                  <c:v>0.5169677734375</c:v>
                </c:pt>
                <c:pt idx="484">
                  <c:v>0.518035888671875</c:v>
                </c:pt>
                <c:pt idx="485">
                  <c:v>0.51910400390625</c:v>
                </c:pt>
                <c:pt idx="486">
                  <c:v>0.520172119140625</c:v>
                </c:pt>
                <c:pt idx="487">
                  <c:v>0.521240234375</c:v>
                </c:pt>
                <c:pt idx="488">
                  <c:v>0.522308349609375</c:v>
                </c:pt>
                <c:pt idx="489">
                  <c:v>0.52337646484375</c:v>
                </c:pt>
                <c:pt idx="490">
                  <c:v>0.524444580078125</c:v>
                </c:pt>
                <c:pt idx="491">
                  <c:v>0.5255126953125</c:v>
                </c:pt>
                <c:pt idx="492">
                  <c:v>0.526580810546875</c:v>
                </c:pt>
                <c:pt idx="493">
                  <c:v>0.52764892578125</c:v>
                </c:pt>
                <c:pt idx="494">
                  <c:v>0.528717041015625</c:v>
                </c:pt>
                <c:pt idx="495">
                  <c:v>0.52978515625</c:v>
                </c:pt>
                <c:pt idx="496">
                  <c:v>0.530853271484375</c:v>
                </c:pt>
                <c:pt idx="497">
                  <c:v>0.53192138671875</c:v>
                </c:pt>
                <c:pt idx="498">
                  <c:v>0.532989501953125</c:v>
                </c:pt>
                <c:pt idx="499">
                  <c:v>0.5340576171875</c:v>
                </c:pt>
                <c:pt idx="500">
                  <c:v>0.535125732421875</c:v>
                </c:pt>
                <c:pt idx="501">
                  <c:v>0.53619384765625</c:v>
                </c:pt>
                <c:pt idx="502">
                  <c:v>0.537261962890625</c:v>
                </c:pt>
                <c:pt idx="503">
                  <c:v>0.538330078125</c:v>
                </c:pt>
                <c:pt idx="504">
                  <c:v>0.539398193359375</c:v>
                </c:pt>
                <c:pt idx="505">
                  <c:v>0.54046630859375</c:v>
                </c:pt>
                <c:pt idx="506">
                  <c:v>0.541534423828125</c:v>
                </c:pt>
                <c:pt idx="507">
                  <c:v>0.5426025390625</c:v>
                </c:pt>
                <c:pt idx="508">
                  <c:v>0.543670654296875</c:v>
                </c:pt>
                <c:pt idx="509">
                  <c:v>0.54473876953125</c:v>
                </c:pt>
                <c:pt idx="510">
                  <c:v>0.545806884765625</c:v>
                </c:pt>
                <c:pt idx="511">
                  <c:v>0.546875</c:v>
                </c:pt>
                <c:pt idx="512">
                  <c:v>0.547943115234375</c:v>
                </c:pt>
                <c:pt idx="513">
                  <c:v>0.54901123046875</c:v>
                </c:pt>
                <c:pt idx="514">
                  <c:v>0.550079345703125</c:v>
                </c:pt>
                <c:pt idx="515">
                  <c:v>0.5511474609375</c:v>
                </c:pt>
                <c:pt idx="516">
                  <c:v>0.552215576171875</c:v>
                </c:pt>
                <c:pt idx="517">
                  <c:v>0.55328369140625</c:v>
                </c:pt>
                <c:pt idx="518">
                  <c:v>0.554351806640625</c:v>
                </c:pt>
                <c:pt idx="519">
                  <c:v>0.555419921875</c:v>
                </c:pt>
                <c:pt idx="520">
                  <c:v>0.556488037109375</c:v>
                </c:pt>
                <c:pt idx="521">
                  <c:v>0.55755615234375</c:v>
                </c:pt>
                <c:pt idx="522">
                  <c:v>0.558624267578125</c:v>
                </c:pt>
                <c:pt idx="523">
                  <c:v>0.5596923828125</c:v>
                </c:pt>
                <c:pt idx="524">
                  <c:v>0.560760498046875</c:v>
                </c:pt>
                <c:pt idx="525">
                  <c:v>0.56182861328125</c:v>
                </c:pt>
                <c:pt idx="526">
                  <c:v>0.562896728515625</c:v>
                </c:pt>
                <c:pt idx="527">
                  <c:v>0.56396484375</c:v>
                </c:pt>
                <c:pt idx="528">
                  <c:v>0.565032958984375</c:v>
                </c:pt>
                <c:pt idx="529">
                  <c:v>0.56610107421875</c:v>
                </c:pt>
                <c:pt idx="530">
                  <c:v>0.567169189453125</c:v>
                </c:pt>
                <c:pt idx="531">
                  <c:v>0.5682373046875</c:v>
                </c:pt>
                <c:pt idx="532">
                  <c:v>0.569305419921875</c:v>
                </c:pt>
                <c:pt idx="533">
                  <c:v>0.57037353515625</c:v>
                </c:pt>
                <c:pt idx="534">
                  <c:v>0.571441650390625</c:v>
                </c:pt>
                <c:pt idx="535">
                  <c:v>0.572509765625</c:v>
                </c:pt>
                <c:pt idx="536">
                  <c:v>0.573577880859375</c:v>
                </c:pt>
                <c:pt idx="537">
                  <c:v>0.57464599609375</c:v>
                </c:pt>
                <c:pt idx="538">
                  <c:v>0.575714111328125</c:v>
                </c:pt>
                <c:pt idx="539">
                  <c:v>0.5767822265625</c:v>
                </c:pt>
                <c:pt idx="540">
                  <c:v>0.577850341796875</c:v>
                </c:pt>
                <c:pt idx="541">
                  <c:v>0.57891845703125</c:v>
                </c:pt>
                <c:pt idx="542">
                  <c:v>0.579986572265625</c:v>
                </c:pt>
                <c:pt idx="543">
                  <c:v>0.5810546875</c:v>
                </c:pt>
                <c:pt idx="544">
                  <c:v>0.582122802734375</c:v>
                </c:pt>
                <c:pt idx="545">
                  <c:v>0.58319091796875</c:v>
                </c:pt>
                <c:pt idx="546">
                  <c:v>0.584259033203125</c:v>
                </c:pt>
                <c:pt idx="547">
                  <c:v>0.5853271484375</c:v>
                </c:pt>
                <c:pt idx="548">
                  <c:v>0.586395263671875</c:v>
                </c:pt>
                <c:pt idx="549">
                  <c:v>0.58746337890625</c:v>
                </c:pt>
                <c:pt idx="550">
                  <c:v>0.588531494140625</c:v>
                </c:pt>
                <c:pt idx="551">
                  <c:v>0.589599609375</c:v>
                </c:pt>
                <c:pt idx="552">
                  <c:v>0.590667724609375</c:v>
                </c:pt>
                <c:pt idx="553">
                  <c:v>0.59173583984375</c:v>
                </c:pt>
                <c:pt idx="554">
                  <c:v>0.592803955078125</c:v>
                </c:pt>
                <c:pt idx="555">
                  <c:v>0.5938720703125</c:v>
                </c:pt>
                <c:pt idx="556">
                  <c:v>0.594940185546875</c:v>
                </c:pt>
                <c:pt idx="557">
                  <c:v>0.59600830078125</c:v>
                </c:pt>
                <c:pt idx="558">
                  <c:v>0.597076416015625</c:v>
                </c:pt>
                <c:pt idx="559">
                  <c:v>0.59814453125</c:v>
                </c:pt>
                <c:pt idx="560">
                  <c:v>0.599212646484375</c:v>
                </c:pt>
                <c:pt idx="561">
                  <c:v>0.60028076171875</c:v>
                </c:pt>
                <c:pt idx="562">
                  <c:v>0.601348876953125</c:v>
                </c:pt>
                <c:pt idx="563">
                  <c:v>0.6024169921875</c:v>
                </c:pt>
                <c:pt idx="564">
                  <c:v>0.603485107421875</c:v>
                </c:pt>
                <c:pt idx="565">
                  <c:v>0.60455322265625</c:v>
                </c:pt>
                <c:pt idx="566">
                  <c:v>0.605621337890625</c:v>
                </c:pt>
                <c:pt idx="567">
                  <c:v>0.606689453125</c:v>
                </c:pt>
                <c:pt idx="568">
                  <c:v>0.607757568359375</c:v>
                </c:pt>
                <c:pt idx="569">
                  <c:v>0.60882568359375</c:v>
                </c:pt>
                <c:pt idx="570">
                  <c:v>0.609893798828125</c:v>
                </c:pt>
                <c:pt idx="571">
                  <c:v>0.6109619140625</c:v>
                </c:pt>
                <c:pt idx="572">
                  <c:v>0.612030029296875</c:v>
                </c:pt>
                <c:pt idx="573">
                  <c:v>0.61309814453125</c:v>
                </c:pt>
                <c:pt idx="574">
                  <c:v>0.614166259765625</c:v>
                </c:pt>
                <c:pt idx="575">
                  <c:v>0.615234375</c:v>
                </c:pt>
                <c:pt idx="576">
                  <c:v>0.616302490234375</c:v>
                </c:pt>
                <c:pt idx="577">
                  <c:v>0.61737060546875</c:v>
                </c:pt>
                <c:pt idx="578">
                  <c:v>0.618438720703125</c:v>
                </c:pt>
                <c:pt idx="579">
                  <c:v>0.6195068359375</c:v>
                </c:pt>
                <c:pt idx="580">
                  <c:v>0.620574951171875</c:v>
                </c:pt>
                <c:pt idx="581">
                  <c:v>0.62164306640625</c:v>
                </c:pt>
                <c:pt idx="582">
                  <c:v>0.622711181640625</c:v>
                </c:pt>
                <c:pt idx="583">
                  <c:v>0.623779296875</c:v>
                </c:pt>
                <c:pt idx="584">
                  <c:v>0.624847412109375</c:v>
                </c:pt>
                <c:pt idx="585">
                  <c:v>0.62591552734375</c:v>
                </c:pt>
                <c:pt idx="586">
                  <c:v>0.626983642578125</c:v>
                </c:pt>
                <c:pt idx="587">
                  <c:v>0.6280517578125</c:v>
                </c:pt>
                <c:pt idx="588">
                  <c:v>0.629119873046875</c:v>
                </c:pt>
                <c:pt idx="589">
                  <c:v>0.63018798828125</c:v>
                </c:pt>
                <c:pt idx="590">
                  <c:v>0.631256103515625</c:v>
                </c:pt>
                <c:pt idx="591">
                  <c:v>0.63232421875</c:v>
                </c:pt>
                <c:pt idx="592">
                  <c:v>0.633392333984375</c:v>
                </c:pt>
                <c:pt idx="593">
                  <c:v>0.63446044921875</c:v>
                </c:pt>
                <c:pt idx="594">
                  <c:v>0.635528564453125</c:v>
                </c:pt>
                <c:pt idx="595">
                  <c:v>0.6365966796875</c:v>
                </c:pt>
                <c:pt idx="596">
                  <c:v>0.637664794921875</c:v>
                </c:pt>
                <c:pt idx="597">
                  <c:v>0.63873291015625</c:v>
                </c:pt>
                <c:pt idx="598">
                  <c:v>0.639801025390625</c:v>
                </c:pt>
                <c:pt idx="599">
                  <c:v>0.640869140625</c:v>
                </c:pt>
                <c:pt idx="600">
                  <c:v>0.641937255859375</c:v>
                </c:pt>
                <c:pt idx="601">
                  <c:v>0.64300537109375</c:v>
                </c:pt>
                <c:pt idx="602">
                  <c:v>0.644073486328125</c:v>
                </c:pt>
                <c:pt idx="603">
                  <c:v>0.6451416015625</c:v>
                </c:pt>
                <c:pt idx="604">
                  <c:v>0.646209716796875</c:v>
                </c:pt>
                <c:pt idx="605">
                  <c:v>0.64727783203125</c:v>
                </c:pt>
                <c:pt idx="606">
                  <c:v>0.648345947265625</c:v>
                </c:pt>
                <c:pt idx="607">
                  <c:v>0.6494140625</c:v>
                </c:pt>
                <c:pt idx="608">
                  <c:v>0.650482177734375</c:v>
                </c:pt>
                <c:pt idx="609">
                  <c:v>0.65155029296875</c:v>
                </c:pt>
                <c:pt idx="610">
                  <c:v>0.652618408203125</c:v>
                </c:pt>
                <c:pt idx="611">
                  <c:v>0.6536865234375</c:v>
                </c:pt>
                <c:pt idx="612">
                  <c:v>0.654754638671875</c:v>
                </c:pt>
                <c:pt idx="613">
                  <c:v>0.65582275390625</c:v>
                </c:pt>
                <c:pt idx="614">
                  <c:v>0.656890869140625</c:v>
                </c:pt>
                <c:pt idx="615">
                  <c:v>0.657958984375</c:v>
                </c:pt>
                <c:pt idx="616">
                  <c:v>0.659027099609375</c:v>
                </c:pt>
                <c:pt idx="617">
                  <c:v>0.66009521484375</c:v>
                </c:pt>
                <c:pt idx="618">
                  <c:v>0.661163330078125</c:v>
                </c:pt>
                <c:pt idx="619">
                  <c:v>0.6622314453125</c:v>
                </c:pt>
                <c:pt idx="620">
                  <c:v>0.663299560546875</c:v>
                </c:pt>
                <c:pt idx="621">
                  <c:v>0.66436767578125</c:v>
                </c:pt>
                <c:pt idx="622">
                  <c:v>0.665435791015625</c:v>
                </c:pt>
                <c:pt idx="623">
                  <c:v>0.66650390625</c:v>
                </c:pt>
                <c:pt idx="624">
                  <c:v>0.667572021484375</c:v>
                </c:pt>
                <c:pt idx="625">
                  <c:v>0.66864013671875</c:v>
                </c:pt>
                <c:pt idx="626">
                  <c:v>0.669708251953125</c:v>
                </c:pt>
                <c:pt idx="627">
                  <c:v>0.6707763671875</c:v>
                </c:pt>
                <c:pt idx="628">
                  <c:v>0.671844482421875</c:v>
                </c:pt>
                <c:pt idx="629">
                  <c:v>0.67291259765625</c:v>
                </c:pt>
                <c:pt idx="630">
                  <c:v>0.673980712890625</c:v>
                </c:pt>
                <c:pt idx="631">
                  <c:v>0.675048828125</c:v>
                </c:pt>
                <c:pt idx="632">
                  <c:v>0.676116943359375</c:v>
                </c:pt>
                <c:pt idx="633">
                  <c:v>0.67718505859375</c:v>
                </c:pt>
                <c:pt idx="634">
                  <c:v>0.678253173828125</c:v>
                </c:pt>
                <c:pt idx="635">
                  <c:v>0.6793212890625</c:v>
                </c:pt>
                <c:pt idx="636">
                  <c:v>0.680389404296875</c:v>
                </c:pt>
                <c:pt idx="637">
                  <c:v>0.68145751953125</c:v>
                </c:pt>
                <c:pt idx="638">
                  <c:v>0.682525634765625</c:v>
                </c:pt>
                <c:pt idx="639">
                  <c:v>0.68359375</c:v>
                </c:pt>
                <c:pt idx="640">
                  <c:v>0.684661865234375</c:v>
                </c:pt>
                <c:pt idx="641">
                  <c:v>0.68572998046875</c:v>
                </c:pt>
                <c:pt idx="642">
                  <c:v>0.686798095703125</c:v>
                </c:pt>
                <c:pt idx="643">
                  <c:v>0.6878662109375</c:v>
                </c:pt>
                <c:pt idx="644">
                  <c:v>0.688934326171875</c:v>
                </c:pt>
                <c:pt idx="645">
                  <c:v>0.69000244140625</c:v>
                </c:pt>
                <c:pt idx="646">
                  <c:v>0.691070556640625</c:v>
                </c:pt>
                <c:pt idx="647">
                  <c:v>0.692138671875</c:v>
                </c:pt>
                <c:pt idx="648">
                  <c:v>0.693206787109375</c:v>
                </c:pt>
                <c:pt idx="649">
                  <c:v>0.69427490234375</c:v>
                </c:pt>
                <c:pt idx="650">
                  <c:v>0.695343017578125</c:v>
                </c:pt>
                <c:pt idx="651">
                  <c:v>0.6964111328125</c:v>
                </c:pt>
                <c:pt idx="652">
                  <c:v>0.697479248046875</c:v>
                </c:pt>
                <c:pt idx="653">
                  <c:v>0.69854736328125</c:v>
                </c:pt>
                <c:pt idx="654">
                  <c:v>0.699615478515625</c:v>
                </c:pt>
                <c:pt idx="655">
                  <c:v>0.70068359375</c:v>
                </c:pt>
                <c:pt idx="656">
                  <c:v>0.701751708984375</c:v>
                </c:pt>
                <c:pt idx="657">
                  <c:v>0.70281982421875</c:v>
                </c:pt>
                <c:pt idx="658">
                  <c:v>0.703887939453125</c:v>
                </c:pt>
                <c:pt idx="659">
                  <c:v>0.7049560546875</c:v>
                </c:pt>
                <c:pt idx="660">
                  <c:v>0.706024169921875</c:v>
                </c:pt>
                <c:pt idx="661">
                  <c:v>0.70709228515625</c:v>
                </c:pt>
                <c:pt idx="662">
                  <c:v>0.708160400390625</c:v>
                </c:pt>
                <c:pt idx="663">
                  <c:v>0.709228515625</c:v>
                </c:pt>
                <c:pt idx="664">
                  <c:v>0.710296630859375</c:v>
                </c:pt>
                <c:pt idx="665">
                  <c:v>0.71136474609375</c:v>
                </c:pt>
                <c:pt idx="666">
                  <c:v>0.712432861328125</c:v>
                </c:pt>
                <c:pt idx="667">
                  <c:v>0.7135009765625</c:v>
                </c:pt>
                <c:pt idx="668">
                  <c:v>0.714569091796875</c:v>
                </c:pt>
                <c:pt idx="669">
                  <c:v>0.71563720703125</c:v>
                </c:pt>
                <c:pt idx="670">
                  <c:v>0.716705322265625</c:v>
                </c:pt>
                <c:pt idx="671">
                  <c:v>0.7177734375</c:v>
                </c:pt>
                <c:pt idx="672">
                  <c:v>0.718841552734375</c:v>
                </c:pt>
                <c:pt idx="673">
                  <c:v>0.71990966796875</c:v>
                </c:pt>
                <c:pt idx="674">
                  <c:v>0.720977783203125</c:v>
                </c:pt>
                <c:pt idx="675">
                  <c:v>0.7220458984375</c:v>
                </c:pt>
                <c:pt idx="676">
                  <c:v>0.723114013671875</c:v>
                </c:pt>
                <c:pt idx="677">
                  <c:v>0.72418212890625</c:v>
                </c:pt>
                <c:pt idx="678">
                  <c:v>0.725250244140625</c:v>
                </c:pt>
                <c:pt idx="679">
                  <c:v>0.726318359375</c:v>
                </c:pt>
                <c:pt idx="680">
                  <c:v>0.727386474609375</c:v>
                </c:pt>
                <c:pt idx="681">
                  <c:v>0.72845458984375</c:v>
                </c:pt>
                <c:pt idx="682">
                  <c:v>0.729522705078125</c:v>
                </c:pt>
                <c:pt idx="683">
                  <c:v>0.7305908203125</c:v>
                </c:pt>
                <c:pt idx="684">
                  <c:v>0.731658935546875</c:v>
                </c:pt>
                <c:pt idx="685">
                  <c:v>0.73272705078125</c:v>
                </c:pt>
                <c:pt idx="686">
                  <c:v>0.733795166015625</c:v>
                </c:pt>
                <c:pt idx="687">
                  <c:v>0.73486328125</c:v>
                </c:pt>
                <c:pt idx="688">
                  <c:v>0.735931396484375</c:v>
                </c:pt>
                <c:pt idx="689">
                  <c:v>0.73699951171875</c:v>
                </c:pt>
                <c:pt idx="690">
                  <c:v>0.738067626953125</c:v>
                </c:pt>
                <c:pt idx="691">
                  <c:v>0.7391357421875</c:v>
                </c:pt>
                <c:pt idx="692">
                  <c:v>0.740203857421875</c:v>
                </c:pt>
                <c:pt idx="693">
                  <c:v>0.74127197265625</c:v>
                </c:pt>
                <c:pt idx="694">
                  <c:v>0.742340087890625</c:v>
                </c:pt>
                <c:pt idx="695">
                  <c:v>0.743408203125</c:v>
                </c:pt>
                <c:pt idx="696">
                  <c:v>0.744476318359375</c:v>
                </c:pt>
                <c:pt idx="697">
                  <c:v>0.74554443359375</c:v>
                </c:pt>
                <c:pt idx="698">
                  <c:v>0.746612548828125</c:v>
                </c:pt>
                <c:pt idx="699">
                  <c:v>0.7476806640625</c:v>
                </c:pt>
                <c:pt idx="700">
                  <c:v>0.748748779296875</c:v>
                </c:pt>
                <c:pt idx="701">
                  <c:v>0.74981689453125</c:v>
                </c:pt>
                <c:pt idx="702">
                  <c:v>0.750885009765625</c:v>
                </c:pt>
                <c:pt idx="703">
                  <c:v>0.751953125</c:v>
                </c:pt>
                <c:pt idx="704">
                  <c:v>0.753021240234375</c:v>
                </c:pt>
                <c:pt idx="705">
                  <c:v>0.75408935546875</c:v>
                </c:pt>
                <c:pt idx="706">
                  <c:v>0.755157470703125</c:v>
                </c:pt>
                <c:pt idx="707">
                  <c:v>0.7562255859375</c:v>
                </c:pt>
                <c:pt idx="708">
                  <c:v>0.757293701171875</c:v>
                </c:pt>
                <c:pt idx="709">
                  <c:v>0.75836181640625</c:v>
                </c:pt>
                <c:pt idx="710">
                  <c:v>0.759429931640625</c:v>
                </c:pt>
                <c:pt idx="711">
                  <c:v>0.760498046875</c:v>
                </c:pt>
                <c:pt idx="712">
                  <c:v>0.761566162109375</c:v>
                </c:pt>
                <c:pt idx="713">
                  <c:v>0.76263427734375</c:v>
                </c:pt>
                <c:pt idx="714">
                  <c:v>0.763702392578125</c:v>
                </c:pt>
                <c:pt idx="715">
                  <c:v>0.7647705078125</c:v>
                </c:pt>
                <c:pt idx="716">
                  <c:v>0.765838623046875</c:v>
                </c:pt>
                <c:pt idx="717">
                  <c:v>0.76690673828125</c:v>
                </c:pt>
                <c:pt idx="718">
                  <c:v>0.767974853515625</c:v>
                </c:pt>
                <c:pt idx="719">
                  <c:v>0.76904296875</c:v>
                </c:pt>
                <c:pt idx="720">
                  <c:v>0.770111083984375</c:v>
                </c:pt>
                <c:pt idx="721">
                  <c:v>0.77117919921875</c:v>
                </c:pt>
                <c:pt idx="722">
                  <c:v>0.772247314453125</c:v>
                </c:pt>
                <c:pt idx="723">
                  <c:v>0.7733154296875</c:v>
                </c:pt>
                <c:pt idx="724">
                  <c:v>0.774383544921875</c:v>
                </c:pt>
                <c:pt idx="725">
                  <c:v>0.77545166015625</c:v>
                </c:pt>
                <c:pt idx="726">
                  <c:v>0.776519775390625</c:v>
                </c:pt>
                <c:pt idx="727">
                  <c:v>0.777587890625</c:v>
                </c:pt>
                <c:pt idx="728">
                  <c:v>0.778656005859375</c:v>
                </c:pt>
                <c:pt idx="729">
                  <c:v>0.77972412109375</c:v>
                </c:pt>
                <c:pt idx="730">
                  <c:v>0.780792236328125</c:v>
                </c:pt>
                <c:pt idx="731">
                  <c:v>0.7818603515625</c:v>
                </c:pt>
                <c:pt idx="732">
                  <c:v>0.782928466796875</c:v>
                </c:pt>
                <c:pt idx="733">
                  <c:v>0.78399658203125</c:v>
                </c:pt>
                <c:pt idx="734">
                  <c:v>0.785064697265625</c:v>
                </c:pt>
                <c:pt idx="735">
                  <c:v>0.7861328125</c:v>
                </c:pt>
                <c:pt idx="736">
                  <c:v>0.787200927734375</c:v>
                </c:pt>
                <c:pt idx="737">
                  <c:v>0.78826904296875</c:v>
                </c:pt>
                <c:pt idx="738">
                  <c:v>0.789337158203125</c:v>
                </c:pt>
                <c:pt idx="739">
                  <c:v>0.7904052734375</c:v>
                </c:pt>
                <c:pt idx="740">
                  <c:v>0.791473388671875</c:v>
                </c:pt>
                <c:pt idx="741">
                  <c:v>0.79254150390625</c:v>
                </c:pt>
                <c:pt idx="742">
                  <c:v>0.793609619140625</c:v>
                </c:pt>
                <c:pt idx="743">
                  <c:v>0.794677734375</c:v>
                </c:pt>
                <c:pt idx="744">
                  <c:v>0.795745849609375</c:v>
                </c:pt>
                <c:pt idx="745">
                  <c:v>0.79681396484375</c:v>
                </c:pt>
                <c:pt idx="746">
                  <c:v>0.797882080078125</c:v>
                </c:pt>
                <c:pt idx="747">
                  <c:v>0.7989501953125</c:v>
                </c:pt>
                <c:pt idx="748">
                  <c:v>0.800018310546875</c:v>
                </c:pt>
                <c:pt idx="749">
                  <c:v>0.7989501953125</c:v>
                </c:pt>
                <c:pt idx="750">
                  <c:v>0.797882080078125</c:v>
                </c:pt>
                <c:pt idx="751">
                  <c:v>0.79681396484375</c:v>
                </c:pt>
                <c:pt idx="752">
                  <c:v>0.795745849609375</c:v>
                </c:pt>
                <c:pt idx="753">
                  <c:v>0.794677734375</c:v>
                </c:pt>
                <c:pt idx="754">
                  <c:v>0.793609619140625</c:v>
                </c:pt>
                <c:pt idx="755">
                  <c:v>0.79254150390625</c:v>
                </c:pt>
                <c:pt idx="756">
                  <c:v>0.791473388671875</c:v>
                </c:pt>
                <c:pt idx="757">
                  <c:v>0.7904052734375</c:v>
                </c:pt>
                <c:pt idx="758">
                  <c:v>0.789337158203125</c:v>
                </c:pt>
                <c:pt idx="759">
                  <c:v>0.78826904296875</c:v>
                </c:pt>
                <c:pt idx="760">
                  <c:v>0.787200927734375</c:v>
                </c:pt>
                <c:pt idx="761">
                  <c:v>0.7861328125</c:v>
                </c:pt>
                <c:pt idx="762">
                  <c:v>0.785064697265625</c:v>
                </c:pt>
                <c:pt idx="763">
                  <c:v>0.78399658203125</c:v>
                </c:pt>
                <c:pt idx="764">
                  <c:v>0.782928466796875</c:v>
                </c:pt>
                <c:pt idx="765">
                  <c:v>0.7818603515625</c:v>
                </c:pt>
                <c:pt idx="766">
                  <c:v>0.780792236328125</c:v>
                </c:pt>
                <c:pt idx="767">
                  <c:v>0.77972412109375</c:v>
                </c:pt>
                <c:pt idx="768">
                  <c:v>0.778656005859375</c:v>
                </c:pt>
                <c:pt idx="769">
                  <c:v>0.777587890625</c:v>
                </c:pt>
                <c:pt idx="770">
                  <c:v>0.776519775390625</c:v>
                </c:pt>
                <c:pt idx="771">
                  <c:v>0.77545166015625</c:v>
                </c:pt>
                <c:pt idx="772">
                  <c:v>0.774383544921875</c:v>
                </c:pt>
                <c:pt idx="773">
                  <c:v>0.7733154296875</c:v>
                </c:pt>
                <c:pt idx="774">
                  <c:v>0.772247314453125</c:v>
                </c:pt>
                <c:pt idx="775">
                  <c:v>0.77117919921875</c:v>
                </c:pt>
                <c:pt idx="776">
                  <c:v>0.770111083984375</c:v>
                </c:pt>
                <c:pt idx="777">
                  <c:v>0.76904296875</c:v>
                </c:pt>
                <c:pt idx="778">
                  <c:v>0.767974853515625</c:v>
                </c:pt>
                <c:pt idx="779">
                  <c:v>0.76690673828125</c:v>
                </c:pt>
                <c:pt idx="780">
                  <c:v>0.765838623046875</c:v>
                </c:pt>
                <c:pt idx="781">
                  <c:v>0.7647705078125</c:v>
                </c:pt>
                <c:pt idx="782">
                  <c:v>0.763702392578125</c:v>
                </c:pt>
                <c:pt idx="783">
                  <c:v>0.76263427734375</c:v>
                </c:pt>
                <c:pt idx="784">
                  <c:v>0.761566162109375</c:v>
                </c:pt>
                <c:pt idx="785">
                  <c:v>0.760498046875</c:v>
                </c:pt>
                <c:pt idx="786">
                  <c:v>0.759429931640625</c:v>
                </c:pt>
                <c:pt idx="787">
                  <c:v>0.75836181640625</c:v>
                </c:pt>
                <c:pt idx="788">
                  <c:v>0.757293701171875</c:v>
                </c:pt>
                <c:pt idx="789">
                  <c:v>0.7562255859375</c:v>
                </c:pt>
                <c:pt idx="790">
                  <c:v>0.755157470703125</c:v>
                </c:pt>
                <c:pt idx="791">
                  <c:v>0.75408935546875</c:v>
                </c:pt>
                <c:pt idx="792">
                  <c:v>0.753021240234375</c:v>
                </c:pt>
                <c:pt idx="793">
                  <c:v>0.751953125</c:v>
                </c:pt>
                <c:pt idx="794">
                  <c:v>0.750885009765625</c:v>
                </c:pt>
                <c:pt idx="795">
                  <c:v>0.74981689453125</c:v>
                </c:pt>
                <c:pt idx="796">
                  <c:v>0.748748779296875</c:v>
                </c:pt>
                <c:pt idx="797">
                  <c:v>0.7476806640625</c:v>
                </c:pt>
                <c:pt idx="798">
                  <c:v>0.746612548828125</c:v>
                </c:pt>
                <c:pt idx="799">
                  <c:v>0.74554443359375</c:v>
                </c:pt>
                <c:pt idx="800">
                  <c:v>0.744476318359375</c:v>
                </c:pt>
                <c:pt idx="801">
                  <c:v>0.743408203125</c:v>
                </c:pt>
                <c:pt idx="802">
                  <c:v>0.742340087890625</c:v>
                </c:pt>
                <c:pt idx="803">
                  <c:v>0.74127197265625</c:v>
                </c:pt>
                <c:pt idx="804">
                  <c:v>0.740203857421875</c:v>
                </c:pt>
                <c:pt idx="805">
                  <c:v>0.7391357421875</c:v>
                </c:pt>
                <c:pt idx="806">
                  <c:v>0.738067626953125</c:v>
                </c:pt>
                <c:pt idx="807">
                  <c:v>0.73699951171875</c:v>
                </c:pt>
                <c:pt idx="808">
                  <c:v>0.735931396484375</c:v>
                </c:pt>
                <c:pt idx="809">
                  <c:v>0.73486328125</c:v>
                </c:pt>
                <c:pt idx="810">
                  <c:v>0.733795166015625</c:v>
                </c:pt>
                <c:pt idx="811">
                  <c:v>0.73272705078125</c:v>
                </c:pt>
                <c:pt idx="812">
                  <c:v>0.731658935546875</c:v>
                </c:pt>
                <c:pt idx="813">
                  <c:v>0.7305908203125</c:v>
                </c:pt>
                <c:pt idx="814">
                  <c:v>0.729522705078125</c:v>
                </c:pt>
                <c:pt idx="815">
                  <c:v>0.72845458984375</c:v>
                </c:pt>
                <c:pt idx="816">
                  <c:v>0.727386474609375</c:v>
                </c:pt>
                <c:pt idx="817">
                  <c:v>0.726318359375</c:v>
                </c:pt>
                <c:pt idx="818">
                  <c:v>0.725250244140625</c:v>
                </c:pt>
                <c:pt idx="819">
                  <c:v>0.72418212890625</c:v>
                </c:pt>
                <c:pt idx="820">
                  <c:v>0.723114013671875</c:v>
                </c:pt>
                <c:pt idx="821">
                  <c:v>0.7220458984375</c:v>
                </c:pt>
                <c:pt idx="822">
                  <c:v>0.720977783203125</c:v>
                </c:pt>
                <c:pt idx="823">
                  <c:v>0.71990966796875</c:v>
                </c:pt>
                <c:pt idx="824">
                  <c:v>0.718841552734375</c:v>
                </c:pt>
                <c:pt idx="825">
                  <c:v>0.7177734375</c:v>
                </c:pt>
                <c:pt idx="826">
                  <c:v>0.716705322265625</c:v>
                </c:pt>
                <c:pt idx="827">
                  <c:v>0.71563720703125</c:v>
                </c:pt>
                <c:pt idx="828">
                  <c:v>0.714569091796875</c:v>
                </c:pt>
                <c:pt idx="829">
                  <c:v>0.7135009765625</c:v>
                </c:pt>
                <c:pt idx="830">
                  <c:v>0.712432861328125</c:v>
                </c:pt>
                <c:pt idx="831">
                  <c:v>0.71136474609375</c:v>
                </c:pt>
                <c:pt idx="832">
                  <c:v>0.710296630859375</c:v>
                </c:pt>
                <c:pt idx="833">
                  <c:v>0.709228515625</c:v>
                </c:pt>
                <c:pt idx="834">
                  <c:v>0.708160400390625</c:v>
                </c:pt>
                <c:pt idx="835">
                  <c:v>0.70709228515625</c:v>
                </c:pt>
                <c:pt idx="836">
                  <c:v>0.706024169921875</c:v>
                </c:pt>
                <c:pt idx="837">
                  <c:v>0.7049560546875</c:v>
                </c:pt>
                <c:pt idx="838">
                  <c:v>0.703887939453125</c:v>
                </c:pt>
                <c:pt idx="839">
                  <c:v>0.70281982421875</c:v>
                </c:pt>
                <c:pt idx="840">
                  <c:v>0.701751708984375</c:v>
                </c:pt>
                <c:pt idx="841">
                  <c:v>0.70068359375</c:v>
                </c:pt>
                <c:pt idx="842">
                  <c:v>0.699615478515625</c:v>
                </c:pt>
                <c:pt idx="843">
                  <c:v>0.69854736328125</c:v>
                </c:pt>
                <c:pt idx="844">
                  <c:v>0.697479248046875</c:v>
                </c:pt>
                <c:pt idx="845">
                  <c:v>0.6964111328125</c:v>
                </c:pt>
                <c:pt idx="846">
                  <c:v>0.695343017578125</c:v>
                </c:pt>
                <c:pt idx="847">
                  <c:v>0.69427490234375</c:v>
                </c:pt>
                <c:pt idx="848">
                  <c:v>0.693206787109375</c:v>
                </c:pt>
                <c:pt idx="849">
                  <c:v>0.692138671875</c:v>
                </c:pt>
                <c:pt idx="850">
                  <c:v>0.691070556640625</c:v>
                </c:pt>
                <c:pt idx="851">
                  <c:v>0.69000244140625</c:v>
                </c:pt>
                <c:pt idx="852">
                  <c:v>0.688934326171875</c:v>
                </c:pt>
                <c:pt idx="853">
                  <c:v>0.6878662109375</c:v>
                </c:pt>
                <c:pt idx="854">
                  <c:v>0.686798095703125</c:v>
                </c:pt>
                <c:pt idx="855">
                  <c:v>0.68572998046875</c:v>
                </c:pt>
                <c:pt idx="856">
                  <c:v>0.684661865234375</c:v>
                </c:pt>
                <c:pt idx="857">
                  <c:v>0.68359375</c:v>
                </c:pt>
                <c:pt idx="858">
                  <c:v>0.682525634765625</c:v>
                </c:pt>
                <c:pt idx="859">
                  <c:v>0.68145751953125</c:v>
                </c:pt>
                <c:pt idx="860">
                  <c:v>0.680389404296875</c:v>
                </c:pt>
                <c:pt idx="861">
                  <c:v>0.6793212890625</c:v>
                </c:pt>
                <c:pt idx="862">
                  <c:v>0.678253173828125</c:v>
                </c:pt>
                <c:pt idx="863">
                  <c:v>0.67718505859375</c:v>
                </c:pt>
                <c:pt idx="864">
                  <c:v>0.676116943359375</c:v>
                </c:pt>
                <c:pt idx="865">
                  <c:v>0.675048828125</c:v>
                </c:pt>
                <c:pt idx="866">
                  <c:v>0.673980712890625</c:v>
                </c:pt>
                <c:pt idx="867">
                  <c:v>0.67291259765625</c:v>
                </c:pt>
                <c:pt idx="868">
                  <c:v>0.671844482421875</c:v>
                </c:pt>
                <c:pt idx="869">
                  <c:v>0.6707763671875</c:v>
                </c:pt>
                <c:pt idx="870">
                  <c:v>0.669708251953125</c:v>
                </c:pt>
                <c:pt idx="871">
                  <c:v>0.66864013671875</c:v>
                </c:pt>
                <c:pt idx="872">
                  <c:v>0.667572021484375</c:v>
                </c:pt>
                <c:pt idx="873">
                  <c:v>0.66650390625</c:v>
                </c:pt>
                <c:pt idx="874">
                  <c:v>0.665435791015625</c:v>
                </c:pt>
                <c:pt idx="875">
                  <c:v>0.66436767578125</c:v>
                </c:pt>
                <c:pt idx="876">
                  <c:v>0.663299560546875</c:v>
                </c:pt>
                <c:pt idx="877">
                  <c:v>0.6622314453125</c:v>
                </c:pt>
                <c:pt idx="878">
                  <c:v>0.661163330078125</c:v>
                </c:pt>
                <c:pt idx="879">
                  <c:v>0.66009521484375</c:v>
                </c:pt>
                <c:pt idx="880">
                  <c:v>0.659027099609375</c:v>
                </c:pt>
                <c:pt idx="881">
                  <c:v>0.657958984375</c:v>
                </c:pt>
                <c:pt idx="882">
                  <c:v>0.656890869140625</c:v>
                </c:pt>
                <c:pt idx="883">
                  <c:v>0.65582275390625</c:v>
                </c:pt>
                <c:pt idx="884">
                  <c:v>0.654754638671875</c:v>
                </c:pt>
                <c:pt idx="885">
                  <c:v>0.6536865234375</c:v>
                </c:pt>
                <c:pt idx="886">
                  <c:v>0.652618408203125</c:v>
                </c:pt>
                <c:pt idx="887">
                  <c:v>0.65155029296875</c:v>
                </c:pt>
                <c:pt idx="888">
                  <c:v>0.650482177734375</c:v>
                </c:pt>
                <c:pt idx="889">
                  <c:v>0.6494140625</c:v>
                </c:pt>
                <c:pt idx="890">
                  <c:v>0.648345947265625</c:v>
                </c:pt>
                <c:pt idx="891">
                  <c:v>0.64727783203125</c:v>
                </c:pt>
                <c:pt idx="892">
                  <c:v>0.646209716796875</c:v>
                </c:pt>
                <c:pt idx="893">
                  <c:v>0.6451416015625</c:v>
                </c:pt>
                <c:pt idx="894">
                  <c:v>0.644073486328125</c:v>
                </c:pt>
                <c:pt idx="895">
                  <c:v>0.64300537109375</c:v>
                </c:pt>
                <c:pt idx="896">
                  <c:v>0.641937255859375</c:v>
                </c:pt>
                <c:pt idx="897">
                  <c:v>0.640869140625</c:v>
                </c:pt>
                <c:pt idx="898">
                  <c:v>0.639801025390625</c:v>
                </c:pt>
                <c:pt idx="899">
                  <c:v>0.63873291015625</c:v>
                </c:pt>
                <c:pt idx="900">
                  <c:v>0.637664794921875</c:v>
                </c:pt>
                <c:pt idx="901">
                  <c:v>0.6365966796875</c:v>
                </c:pt>
                <c:pt idx="902">
                  <c:v>0.635528564453125</c:v>
                </c:pt>
                <c:pt idx="903">
                  <c:v>0.63446044921875</c:v>
                </c:pt>
                <c:pt idx="904">
                  <c:v>0.633392333984375</c:v>
                </c:pt>
                <c:pt idx="905">
                  <c:v>0.63232421875</c:v>
                </c:pt>
                <c:pt idx="906">
                  <c:v>0.631256103515625</c:v>
                </c:pt>
                <c:pt idx="907">
                  <c:v>0.63018798828125</c:v>
                </c:pt>
                <c:pt idx="908">
                  <c:v>0.629119873046875</c:v>
                </c:pt>
                <c:pt idx="909">
                  <c:v>0.6280517578125</c:v>
                </c:pt>
                <c:pt idx="910">
                  <c:v>0.626983642578125</c:v>
                </c:pt>
                <c:pt idx="911">
                  <c:v>0.62591552734375</c:v>
                </c:pt>
                <c:pt idx="912">
                  <c:v>0.624847412109375</c:v>
                </c:pt>
                <c:pt idx="913">
                  <c:v>0.623779296875</c:v>
                </c:pt>
                <c:pt idx="914">
                  <c:v>0.622711181640625</c:v>
                </c:pt>
                <c:pt idx="915">
                  <c:v>0.62164306640625</c:v>
                </c:pt>
                <c:pt idx="916">
                  <c:v>0.620574951171875</c:v>
                </c:pt>
                <c:pt idx="917">
                  <c:v>0.6195068359375</c:v>
                </c:pt>
                <c:pt idx="918">
                  <c:v>0.618438720703125</c:v>
                </c:pt>
                <c:pt idx="919">
                  <c:v>0.61737060546875</c:v>
                </c:pt>
                <c:pt idx="920">
                  <c:v>0.616302490234375</c:v>
                </c:pt>
                <c:pt idx="921">
                  <c:v>0.615234375</c:v>
                </c:pt>
                <c:pt idx="922">
                  <c:v>0.614166259765625</c:v>
                </c:pt>
                <c:pt idx="923">
                  <c:v>0.61309814453125</c:v>
                </c:pt>
                <c:pt idx="924">
                  <c:v>0.612030029296875</c:v>
                </c:pt>
                <c:pt idx="925">
                  <c:v>0.6109619140625</c:v>
                </c:pt>
                <c:pt idx="926">
                  <c:v>0.609893798828125</c:v>
                </c:pt>
                <c:pt idx="927">
                  <c:v>0.60882568359375</c:v>
                </c:pt>
                <c:pt idx="928">
                  <c:v>0.607757568359375</c:v>
                </c:pt>
                <c:pt idx="929">
                  <c:v>0.606689453125</c:v>
                </c:pt>
                <c:pt idx="930">
                  <c:v>0.605621337890625</c:v>
                </c:pt>
                <c:pt idx="931">
                  <c:v>0.60455322265625</c:v>
                </c:pt>
                <c:pt idx="932">
                  <c:v>0.603485107421875</c:v>
                </c:pt>
                <c:pt idx="933">
                  <c:v>0.6024169921875</c:v>
                </c:pt>
                <c:pt idx="934">
                  <c:v>0.601348876953125</c:v>
                </c:pt>
                <c:pt idx="935">
                  <c:v>0.60028076171875</c:v>
                </c:pt>
                <c:pt idx="936">
                  <c:v>0.599212646484375</c:v>
                </c:pt>
                <c:pt idx="937">
                  <c:v>0.59814453125</c:v>
                </c:pt>
                <c:pt idx="938">
                  <c:v>0.597076416015625</c:v>
                </c:pt>
                <c:pt idx="939">
                  <c:v>0.59600830078125</c:v>
                </c:pt>
                <c:pt idx="940">
                  <c:v>0.594940185546875</c:v>
                </c:pt>
                <c:pt idx="941">
                  <c:v>0.5938720703125</c:v>
                </c:pt>
                <c:pt idx="942">
                  <c:v>0.592803955078125</c:v>
                </c:pt>
                <c:pt idx="943">
                  <c:v>0.59173583984375</c:v>
                </c:pt>
                <c:pt idx="944">
                  <c:v>0.590667724609375</c:v>
                </c:pt>
                <c:pt idx="945">
                  <c:v>0.589599609375</c:v>
                </c:pt>
                <c:pt idx="946">
                  <c:v>0.588531494140625</c:v>
                </c:pt>
                <c:pt idx="947">
                  <c:v>0.58746337890625</c:v>
                </c:pt>
                <c:pt idx="948">
                  <c:v>0.586395263671875</c:v>
                </c:pt>
                <c:pt idx="949">
                  <c:v>0.5853271484375</c:v>
                </c:pt>
                <c:pt idx="950">
                  <c:v>0.584259033203125</c:v>
                </c:pt>
                <c:pt idx="951">
                  <c:v>0.58319091796875</c:v>
                </c:pt>
                <c:pt idx="952">
                  <c:v>0.582122802734375</c:v>
                </c:pt>
                <c:pt idx="953">
                  <c:v>0.5810546875</c:v>
                </c:pt>
                <c:pt idx="954">
                  <c:v>0.579986572265625</c:v>
                </c:pt>
                <c:pt idx="955">
                  <c:v>0.57891845703125</c:v>
                </c:pt>
                <c:pt idx="956">
                  <c:v>0.577850341796875</c:v>
                </c:pt>
                <c:pt idx="957">
                  <c:v>0.5767822265625</c:v>
                </c:pt>
                <c:pt idx="958">
                  <c:v>0.575714111328125</c:v>
                </c:pt>
                <c:pt idx="959">
                  <c:v>0.57464599609375</c:v>
                </c:pt>
                <c:pt idx="960">
                  <c:v>0.573577880859375</c:v>
                </c:pt>
                <c:pt idx="961">
                  <c:v>0.572509765625</c:v>
                </c:pt>
                <c:pt idx="962">
                  <c:v>0.571441650390625</c:v>
                </c:pt>
                <c:pt idx="963">
                  <c:v>0.57037353515625</c:v>
                </c:pt>
                <c:pt idx="964">
                  <c:v>0.569305419921875</c:v>
                </c:pt>
                <c:pt idx="965">
                  <c:v>0.5682373046875</c:v>
                </c:pt>
                <c:pt idx="966">
                  <c:v>0.567169189453125</c:v>
                </c:pt>
                <c:pt idx="967">
                  <c:v>0.56610107421875</c:v>
                </c:pt>
                <c:pt idx="968">
                  <c:v>0.565032958984375</c:v>
                </c:pt>
                <c:pt idx="969">
                  <c:v>0.56396484375</c:v>
                </c:pt>
                <c:pt idx="970">
                  <c:v>0.562896728515625</c:v>
                </c:pt>
                <c:pt idx="971">
                  <c:v>0.56182861328125</c:v>
                </c:pt>
                <c:pt idx="972">
                  <c:v>0.560760498046875</c:v>
                </c:pt>
                <c:pt idx="973">
                  <c:v>0.5596923828125</c:v>
                </c:pt>
                <c:pt idx="974">
                  <c:v>0.558624267578125</c:v>
                </c:pt>
                <c:pt idx="975">
                  <c:v>0.55755615234375</c:v>
                </c:pt>
                <c:pt idx="976">
                  <c:v>0.556488037109375</c:v>
                </c:pt>
                <c:pt idx="977">
                  <c:v>0.555419921875</c:v>
                </c:pt>
                <c:pt idx="978">
                  <c:v>0.554351806640625</c:v>
                </c:pt>
                <c:pt idx="979">
                  <c:v>0.55328369140625</c:v>
                </c:pt>
                <c:pt idx="980">
                  <c:v>0.552215576171875</c:v>
                </c:pt>
                <c:pt idx="981">
                  <c:v>0.5511474609375</c:v>
                </c:pt>
                <c:pt idx="982">
                  <c:v>0.550079345703125</c:v>
                </c:pt>
                <c:pt idx="983">
                  <c:v>0.54901123046875</c:v>
                </c:pt>
                <c:pt idx="984">
                  <c:v>0.547943115234375</c:v>
                </c:pt>
                <c:pt idx="985">
                  <c:v>0.546875</c:v>
                </c:pt>
                <c:pt idx="986">
                  <c:v>0.545806884765625</c:v>
                </c:pt>
                <c:pt idx="987">
                  <c:v>0.54473876953125</c:v>
                </c:pt>
                <c:pt idx="988">
                  <c:v>0.543670654296875</c:v>
                </c:pt>
                <c:pt idx="989">
                  <c:v>0.5426025390625</c:v>
                </c:pt>
                <c:pt idx="990">
                  <c:v>0.541534423828125</c:v>
                </c:pt>
                <c:pt idx="991">
                  <c:v>0.54046630859375</c:v>
                </c:pt>
                <c:pt idx="992">
                  <c:v>0.539398193359375</c:v>
                </c:pt>
                <c:pt idx="993">
                  <c:v>0.538330078125</c:v>
                </c:pt>
                <c:pt idx="994">
                  <c:v>0.537261962890625</c:v>
                </c:pt>
                <c:pt idx="995">
                  <c:v>0.53619384765625</c:v>
                </c:pt>
                <c:pt idx="996">
                  <c:v>0.535125732421875</c:v>
                </c:pt>
                <c:pt idx="997">
                  <c:v>0.5340576171875</c:v>
                </c:pt>
                <c:pt idx="998">
                  <c:v>0.532989501953125</c:v>
                </c:pt>
                <c:pt idx="999">
                  <c:v>0.53192138671875</c:v>
                </c:pt>
                <c:pt idx="1000">
                  <c:v>0.530853271484375</c:v>
                </c:pt>
                <c:pt idx="1001">
                  <c:v>0.52978515625</c:v>
                </c:pt>
                <c:pt idx="1002">
                  <c:v>0.528717041015625</c:v>
                </c:pt>
                <c:pt idx="1003">
                  <c:v>0.52764892578125</c:v>
                </c:pt>
                <c:pt idx="1004">
                  <c:v>0.526580810546875</c:v>
                </c:pt>
                <c:pt idx="1005">
                  <c:v>0.5255126953125</c:v>
                </c:pt>
                <c:pt idx="1006">
                  <c:v>0.524444580078125</c:v>
                </c:pt>
                <c:pt idx="1007">
                  <c:v>0.52337646484375</c:v>
                </c:pt>
                <c:pt idx="1008">
                  <c:v>0.522308349609375</c:v>
                </c:pt>
                <c:pt idx="1009">
                  <c:v>0.521240234375</c:v>
                </c:pt>
                <c:pt idx="1010">
                  <c:v>0.520172119140625</c:v>
                </c:pt>
                <c:pt idx="1011">
                  <c:v>0.51910400390625</c:v>
                </c:pt>
                <c:pt idx="1012">
                  <c:v>0.518035888671875</c:v>
                </c:pt>
                <c:pt idx="1013">
                  <c:v>0.5169677734375</c:v>
                </c:pt>
                <c:pt idx="1014">
                  <c:v>0.515899658203125</c:v>
                </c:pt>
                <c:pt idx="1015">
                  <c:v>0.51483154296875</c:v>
                </c:pt>
                <c:pt idx="1016">
                  <c:v>0.513763427734375</c:v>
                </c:pt>
                <c:pt idx="1017">
                  <c:v>0.5126953125</c:v>
                </c:pt>
                <c:pt idx="1018">
                  <c:v>0.511627197265625</c:v>
                </c:pt>
                <c:pt idx="1019">
                  <c:v>0.51055908203125</c:v>
                </c:pt>
                <c:pt idx="1020">
                  <c:v>0.509490966796875</c:v>
                </c:pt>
                <c:pt idx="1021">
                  <c:v>0.5084228515625</c:v>
                </c:pt>
                <c:pt idx="1022">
                  <c:v>0.507354736328125</c:v>
                </c:pt>
                <c:pt idx="1023">
                  <c:v>0.50628662109375</c:v>
                </c:pt>
                <c:pt idx="1024">
                  <c:v>0.505218505859375</c:v>
                </c:pt>
                <c:pt idx="1025">
                  <c:v>0.504150390625</c:v>
                </c:pt>
                <c:pt idx="1026">
                  <c:v>0.503082275390625</c:v>
                </c:pt>
                <c:pt idx="1027">
                  <c:v>0.50201416015625</c:v>
                </c:pt>
                <c:pt idx="1028">
                  <c:v>0.500946044921875</c:v>
                </c:pt>
                <c:pt idx="1029">
                  <c:v>0.4998779296875</c:v>
                </c:pt>
                <c:pt idx="1030">
                  <c:v>0.498809814453125</c:v>
                </c:pt>
                <c:pt idx="1031">
                  <c:v>0.49774169921875</c:v>
                </c:pt>
                <c:pt idx="1032">
                  <c:v>0.496673583984375</c:v>
                </c:pt>
                <c:pt idx="1033">
                  <c:v>0.49560546875</c:v>
                </c:pt>
                <c:pt idx="1034">
                  <c:v>0.494537353515625</c:v>
                </c:pt>
                <c:pt idx="1035">
                  <c:v>0.49346923828125</c:v>
                </c:pt>
                <c:pt idx="1036">
                  <c:v>0.492401123046875</c:v>
                </c:pt>
                <c:pt idx="1037">
                  <c:v>0.4913330078125</c:v>
                </c:pt>
                <c:pt idx="1038">
                  <c:v>0.490264892578125</c:v>
                </c:pt>
                <c:pt idx="1039">
                  <c:v>0.48919677734375</c:v>
                </c:pt>
                <c:pt idx="1040">
                  <c:v>0.488128662109375</c:v>
                </c:pt>
                <c:pt idx="1041">
                  <c:v>0.487060546875</c:v>
                </c:pt>
                <c:pt idx="1042">
                  <c:v>0.485992431640625</c:v>
                </c:pt>
                <c:pt idx="1043">
                  <c:v>0.48492431640625</c:v>
                </c:pt>
                <c:pt idx="1044">
                  <c:v>0.483856201171875</c:v>
                </c:pt>
                <c:pt idx="1045">
                  <c:v>0.4827880859375</c:v>
                </c:pt>
                <c:pt idx="1046">
                  <c:v>0.481719970703125</c:v>
                </c:pt>
                <c:pt idx="1047">
                  <c:v>0.48065185546875</c:v>
                </c:pt>
                <c:pt idx="1048">
                  <c:v>0.479583740234375</c:v>
                </c:pt>
                <c:pt idx="1049">
                  <c:v>0.478515625</c:v>
                </c:pt>
                <c:pt idx="1050">
                  <c:v>0.477447509765625</c:v>
                </c:pt>
                <c:pt idx="1051">
                  <c:v>0.47637939453125</c:v>
                </c:pt>
                <c:pt idx="1052">
                  <c:v>0.475311279296875</c:v>
                </c:pt>
                <c:pt idx="1053">
                  <c:v>0.4742431640625</c:v>
                </c:pt>
                <c:pt idx="1054">
                  <c:v>0.473175048828125</c:v>
                </c:pt>
                <c:pt idx="1055">
                  <c:v>0.47210693359375</c:v>
                </c:pt>
                <c:pt idx="1056">
                  <c:v>0.471038818359375</c:v>
                </c:pt>
                <c:pt idx="1057">
                  <c:v>0.469970703125</c:v>
                </c:pt>
                <c:pt idx="1058">
                  <c:v>0.468902587890625</c:v>
                </c:pt>
                <c:pt idx="1059">
                  <c:v>0.46783447265625</c:v>
                </c:pt>
                <c:pt idx="1060">
                  <c:v>0.466766357421875</c:v>
                </c:pt>
                <c:pt idx="1061">
                  <c:v>0.4656982421875</c:v>
                </c:pt>
                <c:pt idx="1062">
                  <c:v>0.464630126953125</c:v>
                </c:pt>
                <c:pt idx="1063">
                  <c:v>0.46356201171875</c:v>
                </c:pt>
                <c:pt idx="1064">
                  <c:v>0.462493896484375</c:v>
                </c:pt>
                <c:pt idx="1065">
                  <c:v>0.46142578125</c:v>
                </c:pt>
                <c:pt idx="1066">
                  <c:v>0.460357666015625</c:v>
                </c:pt>
                <c:pt idx="1067">
                  <c:v>0.45928955078125</c:v>
                </c:pt>
                <c:pt idx="1068">
                  <c:v>0.458221435546875</c:v>
                </c:pt>
                <c:pt idx="1069">
                  <c:v>0.4571533203125</c:v>
                </c:pt>
                <c:pt idx="1070">
                  <c:v>0.456085205078125</c:v>
                </c:pt>
                <c:pt idx="1071">
                  <c:v>0.45501708984375</c:v>
                </c:pt>
                <c:pt idx="1072">
                  <c:v>0.453948974609375</c:v>
                </c:pt>
                <c:pt idx="1073">
                  <c:v>0.452880859375</c:v>
                </c:pt>
                <c:pt idx="1074">
                  <c:v>0.451812744140625</c:v>
                </c:pt>
                <c:pt idx="1075">
                  <c:v>0.45074462890625</c:v>
                </c:pt>
                <c:pt idx="1076">
                  <c:v>0.449676513671875</c:v>
                </c:pt>
                <c:pt idx="1077">
                  <c:v>0.4486083984375</c:v>
                </c:pt>
                <c:pt idx="1078">
                  <c:v>0.447540283203125</c:v>
                </c:pt>
                <c:pt idx="1079">
                  <c:v>0.44647216796875</c:v>
                </c:pt>
                <c:pt idx="1080">
                  <c:v>0.445404052734375</c:v>
                </c:pt>
                <c:pt idx="1081">
                  <c:v>0.4443359375</c:v>
                </c:pt>
                <c:pt idx="1082">
                  <c:v>0.443267822265625</c:v>
                </c:pt>
                <c:pt idx="1083">
                  <c:v>0.44219970703125</c:v>
                </c:pt>
                <c:pt idx="1084">
                  <c:v>0.441131591796875</c:v>
                </c:pt>
                <c:pt idx="1085">
                  <c:v>0.4400634765625</c:v>
                </c:pt>
                <c:pt idx="1086">
                  <c:v>0.438995361328125</c:v>
                </c:pt>
                <c:pt idx="1087">
                  <c:v>0.43792724609375</c:v>
                </c:pt>
                <c:pt idx="1088">
                  <c:v>0.436859130859375</c:v>
                </c:pt>
                <c:pt idx="1089">
                  <c:v>0.435791015625</c:v>
                </c:pt>
                <c:pt idx="1090">
                  <c:v>0.434722900390625</c:v>
                </c:pt>
                <c:pt idx="1091">
                  <c:v>0.43365478515625</c:v>
                </c:pt>
                <c:pt idx="1092">
                  <c:v>0.432586669921875</c:v>
                </c:pt>
                <c:pt idx="1093">
                  <c:v>0.4315185546875</c:v>
                </c:pt>
                <c:pt idx="1094">
                  <c:v>0.430450439453125</c:v>
                </c:pt>
                <c:pt idx="1095">
                  <c:v>0.42938232421875</c:v>
                </c:pt>
                <c:pt idx="1096">
                  <c:v>0.428314208984375</c:v>
                </c:pt>
                <c:pt idx="1097">
                  <c:v>0.42724609375</c:v>
                </c:pt>
                <c:pt idx="1098">
                  <c:v>0.426177978515625</c:v>
                </c:pt>
                <c:pt idx="1099">
                  <c:v>0.42510986328125</c:v>
                </c:pt>
                <c:pt idx="1100">
                  <c:v>0.424041748046875</c:v>
                </c:pt>
                <c:pt idx="1101">
                  <c:v>0.4229736328125</c:v>
                </c:pt>
                <c:pt idx="1102">
                  <c:v>0.421905517578125</c:v>
                </c:pt>
                <c:pt idx="1103">
                  <c:v>0.42083740234375</c:v>
                </c:pt>
                <c:pt idx="1104">
                  <c:v>0.419769287109375</c:v>
                </c:pt>
                <c:pt idx="1105">
                  <c:v>0.418701171875</c:v>
                </c:pt>
                <c:pt idx="1106">
                  <c:v>0.417633056640625</c:v>
                </c:pt>
                <c:pt idx="1107">
                  <c:v>0.41656494140625</c:v>
                </c:pt>
                <c:pt idx="1108">
                  <c:v>0.415496826171875</c:v>
                </c:pt>
                <c:pt idx="1109">
                  <c:v>0.4144287109375</c:v>
                </c:pt>
                <c:pt idx="1110">
                  <c:v>0.413360595703125</c:v>
                </c:pt>
                <c:pt idx="1111">
                  <c:v>0.41229248046875</c:v>
                </c:pt>
                <c:pt idx="1112">
                  <c:v>0.411224365234375</c:v>
                </c:pt>
                <c:pt idx="1113">
                  <c:v>0.41015625</c:v>
                </c:pt>
                <c:pt idx="1114">
                  <c:v>0.409088134765625</c:v>
                </c:pt>
                <c:pt idx="1115">
                  <c:v>0.40802001953125</c:v>
                </c:pt>
                <c:pt idx="1116">
                  <c:v>0.406951904296875</c:v>
                </c:pt>
                <c:pt idx="1117">
                  <c:v>0.4058837890625</c:v>
                </c:pt>
                <c:pt idx="1118">
                  <c:v>0.404815673828125</c:v>
                </c:pt>
                <c:pt idx="1119">
                  <c:v>0.40374755859375</c:v>
                </c:pt>
                <c:pt idx="1120">
                  <c:v>0.402679443359375</c:v>
                </c:pt>
                <c:pt idx="1121">
                  <c:v>0.401611328125</c:v>
                </c:pt>
                <c:pt idx="1122">
                  <c:v>0.400543212890625</c:v>
                </c:pt>
                <c:pt idx="1123">
                  <c:v>0.39947509765625</c:v>
                </c:pt>
                <c:pt idx="1124">
                  <c:v>0.398406982421875</c:v>
                </c:pt>
                <c:pt idx="1125">
                  <c:v>0.3973388671875</c:v>
                </c:pt>
                <c:pt idx="1126">
                  <c:v>0.396270751953125</c:v>
                </c:pt>
                <c:pt idx="1127">
                  <c:v>0.39520263671875</c:v>
                </c:pt>
                <c:pt idx="1128">
                  <c:v>0.394134521484375</c:v>
                </c:pt>
                <c:pt idx="1129">
                  <c:v>0.39306640625</c:v>
                </c:pt>
                <c:pt idx="1130">
                  <c:v>0.391998291015625</c:v>
                </c:pt>
                <c:pt idx="1131">
                  <c:v>0.39093017578125</c:v>
                </c:pt>
                <c:pt idx="1132">
                  <c:v>0.389862060546875</c:v>
                </c:pt>
                <c:pt idx="1133">
                  <c:v>0.3887939453125</c:v>
                </c:pt>
                <c:pt idx="1134">
                  <c:v>0.387725830078125</c:v>
                </c:pt>
                <c:pt idx="1135">
                  <c:v>0.38665771484375</c:v>
                </c:pt>
                <c:pt idx="1136">
                  <c:v>0.385589599609375</c:v>
                </c:pt>
                <c:pt idx="1137">
                  <c:v>0.384521484375</c:v>
                </c:pt>
                <c:pt idx="1138">
                  <c:v>0.383453369140625</c:v>
                </c:pt>
                <c:pt idx="1139">
                  <c:v>0.38238525390625</c:v>
                </c:pt>
                <c:pt idx="1140">
                  <c:v>0.381317138671875</c:v>
                </c:pt>
                <c:pt idx="1141">
                  <c:v>0.3802490234375</c:v>
                </c:pt>
                <c:pt idx="1142">
                  <c:v>0.379180908203125</c:v>
                </c:pt>
                <c:pt idx="1143">
                  <c:v>0.37811279296875</c:v>
                </c:pt>
                <c:pt idx="1144">
                  <c:v>0.377044677734375</c:v>
                </c:pt>
                <c:pt idx="1145">
                  <c:v>0.3759765625</c:v>
                </c:pt>
                <c:pt idx="1146">
                  <c:v>0.374908447265625</c:v>
                </c:pt>
                <c:pt idx="1147">
                  <c:v>0.37384033203125</c:v>
                </c:pt>
                <c:pt idx="1148">
                  <c:v>0.372772216796875</c:v>
                </c:pt>
                <c:pt idx="1149">
                  <c:v>0.3717041015625</c:v>
                </c:pt>
                <c:pt idx="1150">
                  <c:v>0.370635986328125</c:v>
                </c:pt>
                <c:pt idx="1151">
                  <c:v>0.36956787109375</c:v>
                </c:pt>
                <c:pt idx="1152">
                  <c:v>0.368499755859375</c:v>
                </c:pt>
                <c:pt idx="1153">
                  <c:v>0.367431640625</c:v>
                </c:pt>
                <c:pt idx="1154">
                  <c:v>0.366363525390625</c:v>
                </c:pt>
                <c:pt idx="1155">
                  <c:v>0.36529541015625</c:v>
                </c:pt>
                <c:pt idx="1156">
                  <c:v>0.364227294921875</c:v>
                </c:pt>
                <c:pt idx="1157">
                  <c:v>0.3631591796875</c:v>
                </c:pt>
                <c:pt idx="1158">
                  <c:v>0.362091064453125</c:v>
                </c:pt>
                <c:pt idx="1159">
                  <c:v>0.36102294921875</c:v>
                </c:pt>
                <c:pt idx="1160">
                  <c:v>0.359954833984375</c:v>
                </c:pt>
                <c:pt idx="1161">
                  <c:v>0.35888671875</c:v>
                </c:pt>
                <c:pt idx="1162">
                  <c:v>0.357818603515625</c:v>
                </c:pt>
                <c:pt idx="1163">
                  <c:v>0.35675048828125</c:v>
                </c:pt>
                <c:pt idx="1164">
                  <c:v>0.355682373046875</c:v>
                </c:pt>
                <c:pt idx="1165">
                  <c:v>0.3546142578125</c:v>
                </c:pt>
                <c:pt idx="1166">
                  <c:v>0.353546142578125</c:v>
                </c:pt>
                <c:pt idx="1167">
                  <c:v>0.35247802734375</c:v>
                </c:pt>
                <c:pt idx="1168">
                  <c:v>0.351409912109375</c:v>
                </c:pt>
                <c:pt idx="1169">
                  <c:v>0.350341796875</c:v>
                </c:pt>
                <c:pt idx="1170">
                  <c:v>0.349273681640625</c:v>
                </c:pt>
                <c:pt idx="1171">
                  <c:v>0.34820556640625</c:v>
                </c:pt>
                <c:pt idx="1172">
                  <c:v>0.347137451171875</c:v>
                </c:pt>
                <c:pt idx="1173">
                  <c:v>0.3460693359375</c:v>
                </c:pt>
                <c:pt idx="1174">
                  <c:v>0.345001220703125</c:v>
                </c:pt>
                <c:pt idx="1175">
                  <c:v>0.34393310546875</c:v>
                </c:pt>
                <c:pt idx="1176">
                  <c:v>0.342864990234375</c:v>
                </c:pt>
                <c:pt idx="1177">
                  <c:v>0.341796875</c:v>
                </c:pt>
                <c:pt idx="1178">
                  <c:v>0.340728759765625</c:v>
                </c:pt>
                <c:pt idx="1179">
                  <c:v>0.33966064453125</c:v>
                </c:pt>
                <c:pt idx="1180">
                  <c:v>0.338592529296875</c:v>
                </c:pt>
                <c:pt idx="1181">
                  <c:v>0.3375244140625</c:v>
                </c:pt>
                <c:pt idx="1182">
                  <c:v>0.336456298828125</c:v>
                </c:pt>
                <c:pt idx="1183">
                  <c:v>0.33538818359375</c:v>
                </c:pt>
                <c:pt idx="1184">
                  <c:v>0.334320068359375</c:v>
                </c:pt>
                <c:pt idx="1185">
                  <c:v>0.333251953125</c:v>
                </c:pt>
                <c:pt idx="1186">
                  <c:v>0.332183837890625</c:v>
                </c:pt>
                <c:pt idx="1187">
                  <c:v>0.33111572265625</c:v>
                </c:pt>
                <c:pt idx="1188">
                  <c:v>0.330047607421875</c:v>
                </c:pt>
                <c:pt idx="1189">
                  <c:v>0.3289794921875</c:v>
                </c:pt>
                <c:pt idx="1190">
                  <c:v>0.327911376953125</c:v>
                </c:pt>
                <c:pt idx="1191">
                  <c:v>0.32684326171875</c:v>
                </c:pt>
                <c:pt idx="1192">
                  <c:v>0.325775146484375</c:v>
                </c:pt>
                <c:pt idx="1193">
                  <c:v>0.32470703125</c:v>
                </c:pt>
                <c:pt idx="1194">
                  <c:v>0.323638916015625</c:v>
                </c:pt>
                <c:pt idx="1195">
                  <c:v>0.32257080078125</c:v>
                </c:pt>
                <c:pt idx="1196">
                  <c:v>0.321502685546875</c:v>
                </c:pt>
                <c:pt idx="1197">
                  <c:v>0.3204345703125</c:v>
                </c:pt>
                <c:pt idx="1198">
                  <c:v>0.319366455078125</c:v>
                </c:pt>
                <c:pt idx="1199">
                  <c:v>0.31829833984375</c:v>
                </c:pt>
                <c:pt idx="1200">
                  <c:v>0.317230224609375</c:v>
                </c:pt>
                <c:pt idx="1201">
                  <c:v>0.316162109375</c:v>
                </c:pt>
                <c:pt idx="1202">
                  <c:v>0.315093994140625</c:v>
                </c:pt>
                <c:pt idx="1203">
                  <c:v>0.31402587890625</c:v>
                </c:pt>
                <c:pt idx="1204">
                  <c:v>0.312957763671875</c:v>
                </c:pt>
                <c:pt idx="1205">
                  <c:v>0.3118896484375</c:v>
                </c:pt>
                <c:pt idx="1206">
                  <c:v>0.310821533203125</c:v>
                </c:pt>
                <c:pt idx="1207">
                  <c:v>0.30975341796875</c:v>
                </c:pt>
                <c:pt idx="1208">
                  <c:v>0.308685302734375</c:v>
                </c:pt>
                <c:pt idx="1209">
                  <c:v>0.3076171875</c:v>
                </c:pt>
                <c:pt idx="1210">
                  <c:v>0.306549072265625</c:v>
                </c:pt>
                <c:pt idx="1211">
                  <c:v>0.30548095703125</c:v>
                </c:pt>
                <c:pt idx="1212">
                  <c:v>0.304412841796875</c:v>
                </c:pt>
                <c:pt idx="1213">
                  <c:v>0.3033447265625</c:v>
                </c:pt>
                <c:pt idx="1214">
                  <c:v>0.302276611328125</c:v>
                </c:pt>
                <c:pt idx="1215">
                  <c:v>0.30120849609375</c:v>
                </c:pt>
                <c:pt idx="1216">
                  <c:v>0.300140380859375</c:v>
                </c:pt>
                <c:pt idx="1217">
                  <c:v>0.299072265625</c:v>
                </c:pt>
                <c:pt idx="1218">
                  <c:v>0.298004150390625</c:v>
                </c:pt>
                <c:pt idx="1219">
                  <c:v>0.29693603515625</c:v>
                </c:pt>
                <c:pt idx="1220">
                  <c:v>0.295867919921875</c:v>
                </c:pt>
                <c:pt idx="1221">
                  <c:v>0.2947998046875</c:v>
                </c:pt>
                <c:pt idx="1222">
                  <c:v>0.293731689453125</c:v>
                </c:pt>
                <c:pt idx="1223">
                  <c:v>0.29266357421875</c:v>
                </c:pt>
                <c:pt idx="1224">
                  <c:v>0.291595458984375</c:v>
                </c:pt>
                <c:pt idx="1225">
                  <c:v>0.29052734375</c:v>
                </c:pt>
                <c:pt idx="1226">
                  <c:v>0.289459228515625</c:v>
                </c:pt>
                <c:pt idx="1227">
                  <c:v>0.28839111328125</c:v>
                </c:pt>
                <c:pt idx="1228">
                  <c:v>0.287322998046875</c:v>
                </c:pt>
                <c:pt idx="1229">
                  <c:v>0.2862548828125</c:v>
                </c:pt>
                <c:pt idx="1230">
                  <c:v>0.285186767578125</c:v>
                </c:pt>
                <c:pt idx="1231">
                  <c:v>0.28411865234375</c:v>
                </c:pt>
                <c:pt idx="1232">
                  <c:v>0.283050537109375</c:v>
                </c:pt>
                <c:pt idx="1233">
                  <c:v>0.281982421875</c:v>
                </c:pt>
                <c:pt idx="1234">
                  <c:v>0.280914306640625</c:v>
                </c:pt>
                <c:pt idx="1235">
                  <c:v>0.27984619140625</c:v>
                </c:pt>
                <c:pt idx="1236">
                  <c:v>0.278778076171875</c:v>
                </c:pt>
                <c:pt idx="1237">
                  <c:v>0.2777099609375</c:v>
                </c:pt>
                <c:pt idx="1238">
                  <c:v>0.276641845703125</c:v>
                </c:pt>
                <c:pt idx="1239">
                  <c:v>0.27557373046875</c:v>
                </c:pt>
                <c:pt idx="1240">
                  <c:v>0.274505615234375</c:v>
                </c:pt>
                <c:pt idx="1241">
                  <c:v>0.2734375</c:v>
                </c:pt>
                <c:pt idx="1242">
                  <c:v>0.272369384765625</c:v>
                </c:pt>
                <c:pt idx="1243">
                  <c:v>0.27130126953125</c:v>
                </c:pt>
                <c:pt idx="1244">
                  <c:v>0.270233154296875</c:v>
                </c:pt>
                <c:pt idx="1245">
                  <c:v>0.2691650390625</c:v>
                </c:pt>
                <c:pt idx="1246">
                  <c:v>0.268096923828125</c:v>
                </c:pt>
                <c:pt idx="1247">
                  <c:v>0.26702880859375</c:v>
                </c:pt>
                <c:pt idx="1248">
                  <c:v>0.265960693359375</c:v>
                </c:pt>
                <c:pt idx="1249">
                  <c:v>0.264892578125</c:v>
                </c:pt>
                <c:pt idx="1250">
                  <c:v>0.263824462890625</c:v>
                </c:pt>
                <c:pt idx="1251">
                  <c:v>0.26275634765625</c:v>
                </c:pt>
                <c:pt idx="1252">
                  <c:v>0.261688232421875</c:v>
                </c:pt>
                <c:pt idx="1253">
                  <c:v>0.2606201171875</c:v>
                </c:pt>
                <c:pt idx="1254">
                  <c:v>0.259552001953125</c:v>
                </c:pt>
                <c:pt idx="1255">
                  <c:v>0.25848388671875</c:v>
                </c:pt>
                <c:pt idx="1256">
                  <c:v>0.257415771484375</c:v>
                </c:pt>
                <c:pt idx="1257">
                  <c:v>0.25634765625</c:v>
                </c:pt>
                <c:pt idx="1258">
                  <c:v>0.255279541015625</c:v>
                </c:pt>
                <c:pt idx="1259">
                  <c:v>0.25421142578125</c:v>
                </c:pt>
                <c:pt idx="1260">
                  <c:v>0.253143310546875</c:v>
                </c:pt>
                <c:pt idx="1261">
                  <c:v>0.2520751953125</c:v>
                </c:pt>
                <c:pt idx="1262">
                  <c:v>0.251007080078125</c:v>
                </c:pt>
                <c:pt idx="1263">
                  <c:v>0.24993896484375</c:v>
                </c:pt>
                <c:pt idx="1264">
                  <c:v>0.248870849609375</c:v>
                </c:pt>
                <c:pt idx="1265">
                  <c:v>0.247802734375</c:v>
                </c:pt>
                <c:pt idx="1266">
                  <c:v>0.246734619140625</c:v>
                </c:pt>
                <c:pt idx="1267">
                  <c:v>0.24566650390625</c:v>
                </c:pt>
                <c:pt idx="1268">
                  <c:v>0.244598388671875</c:v>
                </c:pt>
                <c:pt idx="1269">
                  <c:v>0.2435302734375</c:v>
                </c:pt>
                <c:pt idx="1270">
                  <c:v>0.242462158203125</c:v>
                </c:pt>
                <c:pt idx="1271">
                  <c:v>0.24139404296875</c:v>
                </c:pt>
                <c:pt idx="1272">
                  <c:v>0.240325927734375</c:v>
                </c:pt>
                <c:pt idx="1273">
                  <c:v>0.2392578125</c:v>
                </c:pt>
                <c:pt idx="1274">
                  <c:v>0.238189697265625</c:v>
                </c:pt>
                <c:pt idx="1275">
                  <c:v>0.23712158203125</c:v>
                </c:pt>
                <c:pt idx="1276">
                  <c:v>0.236053466796875</c:v>
                </c:pt>
                <c:pt idx="1277">
                  <c:v>0.2349853515625</c:v>
                </c:pt>
                <c:pt idx="1278">
                  <c:v>0.233917236328125</c:v>
                </c:pt>
                <c:pt idx="1279">
                  <c:v>0.23284912109375</c:v>
                </c:pt>
                <c:pt idx="1280">
                  <c:v>0.231781005859375</c:v>
                </c:pt>
                <c:pt idx="1281">
                  <c:v>0.230712890625</c:v>
                </c:pt>
                <c:pt idx="1282">
                  <c:v>0.229644775390625</c:v>
                </c:pt>
                <c:pt idx="1283">
                  <c:v>0.22857666015625</c:v>
                </c:pt>
                <c:pt idx="1284">
                  <c:v>0.227508544921875</c:v>
                </c:pt>
                <c:pt idx="1285">
                  <c:v>0.2264404296875</c:v>
                </c:pt>
                <c:pt idx="1286">
                  <c:v>0.225372314453125</c:v>
                </c:pt>
                <c:pt idx="1287">
                  <c:v>0.22430419921875</c:v>
                </c:pt>
                <c:pt idx="1288">
                  <c:v>0.223236083984375</c:v>
                </c:pt>
                <c:pt idx="1289">
                  <c:v>0.22216796875</c:v>
                </c:pt>
                <c:pt idx="1290">
                  <c:v>0.221099853515625</c:v>
                </c:pt>
                <c:pt idx="1291">
                  <c:v>0.22003173828125</c:v>
                </c:pt>
                <c:pt idx="1292">
                  <c:v>0.218963623046875</c:v>
                </c:pt>
                <c:pt idx="1293">
                  <c:v>0.2178955078125</c:v>
                </c:pt>
                <c:pt idx="1294">
                  <c:v>0.216827392578125</c:v>
                </c:pt>
                <c:pt idx="1295">
                  <c:v>0.21575927734375</c:v>
                </c:pt>
                <c:pt idx="1296">
                  <c:v>0.214691162109375</c:v>
                </c:pt>
                <c:pt idx="1297">
                  <c:v>0.213623046875</c:v>
                </c:pt>
                <c:pt idx="1298">
                  <c:v>0.212554931640625</c:v>
                </c:pt>
                <c:pt idx="1299">
                  <c:v>0.21148681640625</c:v>
                </c:pt>
                <c:pt idx="1300">
                  <c:v>0.210418701171875</c:v>
                </c:pt>
                <c:pt idx="1301">
                  <c:v>0.2093505859375</c:v>
                </c:pt>
                <c:pt idx="1302">
                  <c:v>0.208282470703125</c:v>
                </c:pt>
                <c:pt idx="1303">
                  <c:v>0.20721435546875</c:v>
                </c:pt>
                <c:pt idx="1304">
                  <c:v>0.206146240234375</c:v>
                </c:pt>
                <c:pt idx="1305">
                  <c:v>0.205078125</c:v>
                </c:pt>
                <c:pt idx="1306">
                  <c:v>0.204010009765625</c:v>
                </c:pt>
                <c:pt idx="1307">
                  <c:v>0.20294189453125</c:v>
                </c:pt>
                <c:pt idx="1308">
                  <c:v>0.201873779296875</c:v>
                </c:pt>
                <c:pt idx="1309">
                  <c:v>0.2008056640625</c:v>
                </c:pt>
                <c:pt idx="1310">
                  <c:v>0.199737548828125</c:v>
                </c:pt>
                <c:pt idx="1311">
                  <c:v>0.19866943359375</c:v>
                </c:pt>
                <c:pt idx="1312">
                  <c:v>0.197601318359375</c:v>
                </c:pt>
                <c:pt idx="1313">
                  <c:v>0.196533203125</c:v>
                </c:pt>
                <c:pt idx="1314">
                  <c:v>0.195465087890625</c:v>
                </c:pt>
                <c:pt idx="1315">
                  <c:v>0.19439697265625</c:v>
                </c:pt>
                <c:pt idx="1316">
                  <c:v>0.193328857421875</c:v>
                </c:pt>
                <c:pt idx="1317">
                  <c:v>0.1922607421875</c:v>
                </c:pt>
                <c:pt idx="1318">
                  <c:v>0.191192626953125</c:v>
                </c:pt>
                <c:pt idx="1319">
                  <c:v>0.19012451171875</c:v>
                </c:pt>
                <c:pt idx="1320">
                  <c:v>0.189056396484375</c:v>
                </c:pt>
                <c:pt idx="1321">
                  <c:v>0.18798828125</c:v>
                </c:pt>
                <c:pt idx="1322">
                  <c:v>0.186920166015625</c:v>
                </c:pt>
                <c:pt idx="1323">
                  <c:v>0.18585205078125</c:v>
                </c:pt>
                <c:pt idx="1324">
                  <c:v>0.184783935546875</c:v>
                </c:pt>
                <c:pt idx="1325">
                  <c:v>0.1837158203125</c:v>
                </c:pt>
                <c:pt idx="1326">
                  <c:v>0.182647705078125</c:v>
                </c:pt>
                <c:pt idx="1327">
                  <c:v>0.18157958984375</c:v>
                </c:pt>
                <c:pt idx="1328">
                  <c:v>0.180511474609375</c:v>
                </c:pt>
                <c:pt idx="1329">
                  <c:v>0.179443359375</c:v>
                </c:pt>
                <c:pt idx="1330">
                  <c:v>0.178375244140625</c:v>
                </c:pt>
                <c:pt idx="1331">
                  <c:v>0.17730712890625</c:v>
                </c:pt>
                <c:pt idx="1332">
                  <c:v>0.176239013671875</c:v>
                </c:pt>
                <c:pt idx="1333">
                  <c:v>0.1751708984375</c:v>
                </c:pt>
                <c:pt idx="1334">
                  <c:v>0.174102783203125</c:v>
                </c:pt>
                <c:pt idx="1335">
                  <c:v>0.17303466796875</c:v>
                </c:pt>
                <c:pt idx="1336">
                  <c:v>0.171966552734375</c:v>
                </c:pt>
                <c:pt idx="1337">
                  <c:v>0.1708984375</c:v>
                </c:pt>
                <c:pt idx="1338">
                  <c:v>0.169830322265625</c:v>
                </c:pt>
                <c:pt idx="1339">
                  <c:v>0.16876220703125</c:v>
                </c:pt>
                <c:pt idx="1340">
                  <c:v>0.167694091796875</c:v>
                </c:pt>
                <c:pt idx="1341">
                  <c:v>0.1666259765625</c:v>
                </c:pt>
                <c:pt idx="1342">
                  <c:v>0.165557861328125</c:v>
                </c:pt>
                <c:pt idx="1343">
                  <c:v>0.16448974609375</c:v>
                </c:pt>
                <c:pt idx="1344">
                  <c:v>0.163421630859375</c:v>
                </c:pt>
                <c:pt idx="1345">
                  <c:v>0.162353515625</c:v>
                </c:pt>
                <c:pt idx="1346">
                  <c:v>0.161285400390625</c:v>
                </c:pt>
                <c:pt idx="1347">
                  <c:v>0.16021728515625</c:v>
                </c:pt>
                <c:pt idx="1348">
                  <c:v>0.159149169921875</c:v>
                </c:pt>
                <c:pt idx="1349">
                  <c:v>0.1580810546875</c:v>
                </c:pt>
                <c:pt idx="1350">
                  <c:v>0.157012939453125</c:v>
                </c:pt>
                <c:pt idx="1351">
                  <c:v>0.15594482421875</c:v>
                </c:pt>
                <c:pt idx="1352">
                  <c:v>0.154876708984375</c:v>
                </c:pt>
                <c:pt idx="1353">
                  <c:v>0.15380859375</c:v>
                </c:pt>
                <c:pt idx="1354">
                  <c:v>0.152740478515625</c:v>
                </c:pt>
                <c:pt idx="1355">
                  <c:v>0.15167236328125</c:v>
                </c:pt>
                <c:pt idx="1356">
                  <c:v>0.150604248046875</c:v>
                </c:pt>
                <c:pt idx="1357">
                  <c:v>0.1495361328125</c:v>
                </c:pt>
                <c:pt idx="1358">
                  <c:v>0.148468017578125</c:v>
                </c:pt>
                <c:pt idx="1359">
                  <c:v>0.14739990234375</c:v>
                </c:pt>
                <c:pt idx="1360">
                  <c:v>0.146331787109375</c:v>
                </c:pt>
                <c:pt idx="1361">
                  <c:v>0.145263671875</c:v>
                </c:pt>
                <c:pt idx="1362">
                  <c:v>0.144195556640625</c:v>
                </c:pt>
                <c:pt idx="1363">
                  <c:v>0.14312744140625</c:v>
                </c:pt>
                <c:pt idx="1364">
                  <c:v>0.142059326171875</c:v>
                </c:pt>
                <c:pt idx="1365">
                  <c:v>0.1409912109375</c:v>
                </c:pt>
                <c:pt idx="1366">
                  <c:v>0.139923095703125</c:v>
                </c:pt>
                <c:pt idx="1367">
                  <c:v>0.13885498046875</c:v>
                </c:pt>
                <c:pt idx="1368">
                  <c:v>0.137786865234375</c:v>
                </c:pt>
                <c:pt idx="1369">
                  <c:v>0.13671875</c:v>
                </c:pt>
                <c:pt idx="1370">
                  <c:v>0.135650634765625</c:v>
                </c:pt>
                <c:pt idx="1371">
                  <c:v>0.13458251953125</c:v>
                </c:pt>
                <c:pt idx="1372">
                  <c:v>0.133514404296875</c:v>
                </c:pt>
                <c:pt idx="1373">
                  <c:v>0.1324462890625</c:v>
                </c:pt>
                <c:pt idx="1374">
                  <c:v>0.131378173828125</c:v>
                </c:pt>
                <c:pt idx="1375">
                  <c:v>0.13031005859375</c:v>
                </c:pt>
                <c:pt idx="1376">
                  <c:v>0.129241943359375</c:v>
                </c:pt>
                <c:pt idx="1377">
                  <c:v>0.128173828125</c:v>
                </c:pt>
                <c:pt idx="1378">
                  <c:v>0.127105712890625</c:v>
                </c:pt>
                <c:pt idx="1379">
                  <c:v>0.12603759765625</c:v>
                </c:pt>
                <c:pt idx="1380">
                  <c:v>0.124969482421875</c:v>
                </c:pt>
                <c:pt idx="1381">
                  <c:v>0.1239013671875</c:v>
                </c:pt>
                <c:pt idx="1382">
                  <c:v>0.122833251953125</c:v>
                </c:pt>
                <c:pt idx="1383">
                  <c:v>0.12176513671875</c:v>
                </c:pt>
                <c:pt idx="1384">
                  <c:v>0.120697021484375</c:v>
                </c:pt>
                <c:pt idx="1385">
                  <c:v>0.11962890625</c:v>
                </c:pt>
                <c:pt idx="1386">
                  <c:v>0.118560791015625</c:v>
                </c:pt>
                <c:pt idx="1387">
                  <c:v>0.11749267578125</c:v>
                </c:pt>
                <c:pt idx="1388">
                  <c:v>0.116424560546875</c:v>
                </c:pt>
                <c:pt idx="1389">
                  <c:v>0.1153564453125</c:v>
                </c:pt>
                <c:pt idx="1390">
                  <c:v>0.114288330078125</c:v>
                </c:pt>
                <c:pt idx="1391">
                  <c:v>0.11322021484375</c:v>
                </c:pt>
                <c:pt idx="1392">
                  <c:v>0.112152099609375</c:v>
                </c:pt>
                <c:pt idx="1393">
                  <c:v>0.111083984375</c:v>
                </c:pt>
                <c:pt idx="1394">
                  <c:v>0.110015869140625</c:v>
                </c:pt>
                <c:pt idx="1395">
                  <c:v>0.10894775390625</c:v>
                </c:pt>
                <c:pt idx="1396">
                  <c:v>0.107879638671875</c:v>
                </c:pt>
                <c:pt idx="1397">
                  <c:v>0.1068115234375</c:v>
                </c:pt>
                <c:pt idx="1398">
                  <c:v>0.105743408203125</c:v>
                </c:pt>
                <c:pt idx="1399">
                  <c:v>0.10467529296875</c:v>
                </c:pt>
                <c:pt idx="1400">
                  <c:v>0.103607177734375</c:v>
                </c:pt>
                <c:pt idx="1401">
                  <c:v>0.1025390625</c:v>
                </c:pt>
                <c:pt idx="1402">
                  <c:v>0.101470947265625</c:v>
                </c:pt>
                <c:pt idx="1403">
                  <c:v>0.10040283203125</c:v>
                </c:pt>
                <c:pt idx="1404">
                  <c:v>9.9334716796875E-2</c:v>
                </c:pt>
                <c:pt idx="1405">
                  <c:v>9.82666015625E-2</c:v>
                </c:pt>
                <c:pt idx="1406">
                  <c:v>9.7198486328125E-2</c:v>
                </c:pt>
                <c:pt idx="1407">
                  <c:v>9.613037109375E-2</c:v>
                </c:pt>
                <c:pt idx="1408">
                  <c:v>9.5062255859375E-2</c:v>
                </c:pt>
                <c:pt idx="1409">
                  <c:v>9.3994140625E-2</c:v>
                </c:pt>
                <c:pt idx="1410">
                  <c:v>9.2926025390625E-2</c:v>
                </c:pt>
                <c:pt idx="1411">
                  <c:v>9.185791015625E-2</c:v>
                </c:pt>
                <c:pt idx="1412">
                  <c:v>9.0789794921875E-2</c:v>
                </c:pt>
                <c:pt idx="1413">
                  <c:v>8.97216796875E-2</c:v>
                </c:pt>
                <c:pt idx="1414">
                  <c:v>8.8653564453125E-2</c:v>
                </c:pt>
                <c:pt idx="1415">
                  <c:v>8.758544921875E-2</c:v>
                </c:pt>
                <c:pt idx="1416">
                  <c:v>8.6517333984375E-2</c:v>
                </c:pt>
                <c:pt idx="1417">
                  <c:v>8.544921875E-2</c:v>
                </c:pt>
                <c:pt idx="1418">
                  <c:v>8.4381103515625E-2</c:v>
                </c:pt>
                <c:pt idx="1419">
                  <c:v>8.331298828125E-2</c:v>
                </c:pt>
                <c:pt idx="1420">
                  <c:v>8.2244873046875E-2</c:v>
                </c:pt>
                <c:pt idx="1421">
                  <c:v>8.11767578125E-2</c:v>
                </c:pt>
                <c:pt idx="1422">
                  <c:v>8.0108642578125E-2</c:v>
                </c:pt>
                <c:pt idx="1423">
                  <c:v>7.904052734375E-2</c:v>
                </c:pt>
                <c:pt idx="1424">
                  <c:v>7.7972412109375E-2</c:v>
                </c:pt>
                <c:pt idx="1425">
                  <c:v>7.6904296875E-2</c:v>
                </c:pt>
                <c:pt idx="1426">
                  <c:v>7.5836181640625E-2</c:v>
                </c:pt>
                <c:pt idx="1427">
                  <c:v>7.476806640625E-2</c:v>
                </c:pt>
                <c:pt idx="1428">
                  <c:v>7.3699951171875E-2</c:v>
                </c:pt>
                <c:pt idx="1429">
                  <c:v>7.26318359375E-2</c:v>
                </c:pt>
                <c:pt idx="1430">
                  <c:v>7.1563720703125E-2</c:v>
                </c:pt>
                <c:pt idx="1431">
                  <c:v>7.049560546875E-2</c:v>
                </c:pt>
                <c:pt idx="1432">
                  <c:v>6.9427490234375E-2</c:v>
                </c:pt>
                <c:pt idx="1433">
                  <c:v>6.8359375E-2</c:v>
                </c:pt>
                <c:pt idx="1434">
                  <c:v>6.7291259765625E-2</c:v>
                </c:pt>
                <c:pt idx="1435">
                  <c:v>6.622314453125E-2</c:v>
                </c:pt>
                <c:pt idx="1436">
                  <c:v>6.5155029296875E-2</c:v>
                </c:pt>
                <c:pt idx="1437">
                  <c:v>6.40869140625E-2</c:v>
                </c:pt>
                <c:pt idx="1438">
                  <c:v>6.3018798828125E-2</c:v>
                </c:pt>
                <c:pt idx="1439">
                  <c:v>6.195068359375E-2</c:v>
                </c:pt>
                <c:pt idx="1440">
                  <c:v>6.0882568359375E-2</c:v>
                </c:pt>
                <c:pt idx="1441">
                  <c:v>5.9814453125E-2</c:v>
                </c:pt>
                <c:pt idx="1442">
                  <c:v>5.8746337890625E-2</c:v>
                </c:pt>
                <c:pt idx="1443">
                  <c:v>5.767822265625E-2</c:v>
                </c:pt>
                <c:pt idx="1444">
                  <c:v>5.6610107421875E-2</c:v>
                </c:pt>
                <c:pt idx="1445">
                  <c:v>5.55419921875E-2</c:v>
                </c:pt>
                <c:pt idx="1446">
                  <c:v>5.4473876953125E-2</c:v>
                </c:pt>
                <c:pt idx="1447">
                  <c:v>5.340576171875E-2</c:v>
                </c:pt>
                <c:pt idx="1448">
                  <c:v>5.2337646484375E-2</c:v>
                </c:pt>
                <c:pt idx="1449">
                  <c:v>5.126953125E-2</c:v>
                </c:pt>
                <c:pt idx="1450">
                  <c:v>5.0201416015625E-2</c:v>
                </c:pt>
                <c:pt idx="1451">
                  <c:v>4.913330078125E-2</c:v>
                </c:pt>
                <c:pt idx="1452">
                  <c:v>4.8065185546875E-2</c:v>
                </c:pt>
                <c:pt idx="1453">
                  <c:v>4.69970703125E-2</c:v>
                </c:pt>
                <c:pt idx="1454">
                  <c:v>4.5928955078125E-2</c:v>
                </c:pt>
                <c:pt idx="1455">
                  <c:v>4.486083984375E-2</c:v>
                </c:pt>
                <c:pt idx="1456">
                  <c:v>4.3792724609375E-2</c:v>
                </c:pt>
                <c:pt idx="1457">
                  <c:v>4.2724609375E-2</c:v>
                </c:pt>
                <c:pt idx="1458">
                  <c:v>4.1656494140625E-2</c:v>
                </c:pt>
                <c:pt idx="1459">
                  <c:v>4.058837890625E-2</c:v>
                </c:pt>
                <c:pt idx="1460">
                  <c:v>3.9520263671875E-2</c:v>
                </c:pt>
                <c:pt idx="1461">
                  <c:v>3.84521484375E-2</c:v>
                </c:pt>
                <c:pt idx="1462">
                  <c:v>3.7384033203125E-2</c:v>
                </c:pt>
                <c:pt idx="1463">
                  <c:v>3.631591796875E-2</c:v>
                </c:pt>
                <c:pt idx="1464">
                  <c:v>3.5247802734375E-2</c:v>
                </c:pt>
                <c:pt idx="1465">
                  <c:v>3.41796875E-2</c:v>
                </c:pt>
                <c:pt idx="1466">
                  <c:v>3.3111572265625E-2</c:v>
                </c:pt>
                <c:pt idx="1467">
                  <c:v>3.204345703125E-2</c:v>
                </c:pt>
                <c:pt idx="1468">
                  <c:v>3.0975341796875E-2</c:v>
                </c:pt>
                <c:pt idx="1469">
                  <c:v>2.99072265625E-2</c:v>
                </c:pt>
                <c:pt idx="1470">
                  <c:v>2.8839111328125E-2</c:v>
                </c:pt>
                <c:pt idx="1471">
                  <c:v>2.777099609375E-2</c:v>
                </c:pt>
                <c:pt idx="1472">
                  <c:v>2.6702880859375E-2</c:v>
                </c:pt>
                <c:pt idx="1473">
                  <c:v>2.5634765625E-2</c:v>
                </c:pt>
                <c:pt idx="1474">
                  <c:v>2.4566650390625E-2</c:v>
                </c:pt>
                <c:pt idx="1475">
                  <c:v>2.349853515625E-2</c:v>
                </c:pt>
                <c:pt idx="1476">
                  <c:v>2.2430419921875E-2</c:v>
                </c:pt>
                <c:pt idx="1477">
                  <c:v>2.13623046875E-2</c:v>
                </c:pt>
                <c:pt idx="1478">
                  <c:v>2.0294189453125E-2</c:v>
                </c:pt>
                <c:pt idx="1479">
                  <c:v>1.922607421875E-2</c:v>
                </c:pt>
                <c:pt idx="1480">
                  <c:v>1.8157958984375E-2</c:v>
                </c:pt>
                <c:pt idx="1481">
                  <c:v>1.708984375E-2</c:v>
                </c:pt>
                <c:pt idx="1482">
                  <c:v>1.6021728515625E-2</c:v>
                </c:pt>
                <c:pt idx="1483">
                  <c:v>1.495361328125E-2</c:v>
                </c:pt>
                <c:pt idx="1484">
                  <c:v>1.3885498046875E-2</c:v>
                </c:pt>
                <c:pt idx="1485">
                  <c:v>1.28173828125E-2</c:v>
                </c:pt>
                <c:pt idx="1486">
                  <c:v>1.1749267578125E-2</c:v>
                </c:pt>
                <c:pt idx="1487">
                  <c:v>1.068115234375E-2</c:v>
                </c:pt>
                <c:pt idx="1488">
                  <c:v>9.613037109375E-3</c:v>
                </c:pt>
                <c:pt idx="1489">
                  <c:v>8.544921875E-3</c:v>
                </c:pt>
                <c:pt idx="1490">
                  <c:v>7.476806640625E-3</c:v>
                </c:pt>
                <c:pt idx="1491">
                  <c:v>6.40869140625E-3</c:v>
                </c:pt>
                <c:pt idx="1492">
                  <c:v>5.340576171875E-3</c:v>
                </c:pt>
                <c:pt idx="1493">
                  <c:v>4.2724609375E-3</c:v>
                </c:pt>
                <c:pt idx="1494">
                  <c:v>3.204345703125E-3</c:v>
                </c:pt>
                <c:pt idx="1495">
                  <c:v>2.13623046875E-3</c:v>
                </c:pt>
                <c:pt idx="1496">
                  <c:v>1.068115234375E-3</c:v>
                </c:pt>
                <c:pt idx="1497">
                  <c:v>0</c:v>
                </c:pt>
                <c:pt idx="1498">
                  <c:v>1.068115234375E-3</c:v>
                </c:pt>
                <c:pt idx="1499">
                  <c:v>2.13623046875E-3</c:v>
                </c:pt>
                <c:pt idx="1500">
                  <c:v>3.204345703125E-3</c:v>
                </c:pt>
                <c:pt idx="1501">
                  <c:v>4.2724609375E-3</c:v>
                </c:pt>
                <c:pt idx="1502">
                  <c:v>5.340576171875E-3</c:v>
                </c:pt>
                <c:pt idx="1503">
                  <c:v>6.40869140625E-3</c:v>
                </c:pt>
                <c:pt idx="1504">
                  <c:v>7.476806640625E-3</c:v>
                </c:pt>
                <c:pt idx="1505">
                  <c:v>8.544921875E-3</c:v>
                </c:pt>
                <c:pt idx="1506">
                  <c:v>9.613037109375E-3</c:v>
                </c:pt>
                <c:pt idx="1507">
                  <c:v>1.068115234375E-2</c:v>
                </c:pt>
                <c:pt idx="1508">
                  <c:v>1.1749267578125E-2</c:v>
                </c:pt>
                <c:pt idx="1509">
                  <c:v>1.28173828125E-2</c:v>
                </c:pt>
                <c:pt idx="1510">
                  <c:v>1.3885498046875E-2</c:v>
                </c:pt>
                <c:pt idx="1511">
                  <c:v>1.495361328125E-2</c:v>
                </c:pt>
                <c:pt idx="1512">
                  <c:v>1.6021728515625E-2</c:v>
                </c:pt>
                <c:pt idx="1513">
                  <c:v>1.708984375E-2</c:v>
                </c:pt>
                <c:pt idx="1514">
                  <c:v>1.8157958984375E-2</c:v>
                </c:pt>
                <c:pt idx="1515">
                  <c:v>1.922607421875E-2</c:v>
                </c:pt>
                <c:pt idx="1516">
                  <c:v>2.0294189453125E-2</c:v>
                </c:pt>
                <c:pt idx="1517">
                  <c:v>2.13623046875E-2</c:v>
                </c:pt>
                <c:pt idx="1518">
                  <c:v>2.2430419921875E-2</c:v>
                </c:pt>
                <c:pt idx="1519">
                  <c:v>2.349853515625E-2</c:v>
                </c:pt>
                <c:pt idx="1520">
                  <c:v>2.4566650390625E-2</c:v>
                </c:pt>
                <c:pt idx="1521">
                  <c:v>2.5634765625E-2</c:v>
                </c:pt>
                <c:pt idx="1522">
                  <c:v>2.6702880859375E-2</c:v>
                </c:pt>
                <c:pt idx="1523">
                  <c:v>2.777099609375E-2</c:v>
                </c:pt>
                <c:pt idx="1524">
                  <c:v>2.8839111328125E-2</c:v>
                </c:pt>
                <c:pt idx="1525">
                  <c:v>2.99072265625E-2</c:v>
                </c:pt>
                <c:pt idx="1526">
                  <c:v>3.0975341796875E-2</c:v>
                </c:pt>
                <c:pt idx="1527">
                  <c:v>3.204345703125E-2</c:v>
                </c:pt>
                <c:pt idx="1528">
                  <c:v>3.3111572265625E-2</c:v>
                </c:pt>
                <c:pt idx="1529">
                  <c:v>3.41796875E-2</c:v>
                </c:pt>
                <c:pt idx="1530">
                  <c:v>3.5247802734375E-2</c:v>
                </c:pt>
                <c:pt idx="1531">
                  <c:v>3.631591796875E-2</c:v>
                </c:pt>
                <c:pt idx="1532">
                  <c:v>3.7384033203125E-2</c:v>
                </c:pt>
                <c:pt idx="1533">
                  <c:v>3.84521484375E-2</c:v>
                </c:pt>
                <c:pt idx="1534">
                  <c:v>3.9520263671875E-2</c:v>
                </c:pt>
                <c:pt idx="1535">
                  <c:v>4.058837890625E-2</c:v>
                </c:pt>
                <c:pt idx="1536">
                  <c:v>4.1656494140625E-2</c:v>
                </c:pt>
                <c:pt idx="1537">
                  <c:v>4.2724609375E-2</c:v>
                </c:pt>
                <c:pt idx="1538">
                  <c:v>4.3792724609375E-2</c:v>
                </c:pt>
                <c:pt idx="1539">
                  <c:v>4.486083984375E-2</c:v>
                </c:pt>
                <c:pt idx="1540">
                  <c:v>4.5928955078125E-2</c:v>
                </c:pt>
                <c:pt idx="1541">
                  <c:v>4.69970703125E-2</c:v>
                </c:pt>
                <c:pt idx="1542">
                  <c:v>4.8065185546875E-2</c:v>
                </c:pt>
                <c:pt idx="1543">
                  <c:v>4.913330078125E-2</c:v>
                </c:pt>
                <c:pt idx="1544">
                  <c:v>5.0201416015625E-2</c:v>
                </c:pt>
              </c:numCache>
            </c:numRef>
          </c:xVal>
          <c:yVal>
            <c:numRef>
              <c:f>'[SPGE-PBS+ENZ.xlsx]Sheet1'!$N$2:$N$1546</c:f>
              <c:numCache>
                <c:formatCode>General</c:formatCode>
                <c:ptCount val="1545"/>
                <c:pt idx="0">
                  <c:v>8.97216796875E-3</c:v>
                </c:pt>
                <c:pt idx="1">
                  <c:v>1.5625E-2</c:v>
                </c:pt>
                <c:pt idx="2">
                  <c:v>1.8463134765625E-2</c:v>
                </c:pt>
                <c:pt idx="3">
                  <c:v>2.0294189453125E-2</c:v>
                </c:pt>
                <c:pt idx="4">
                  <c:v>1.7608642578124997E-2</c:v>
                </c:pt>
                <c:pt idx="5">
                  <c:v>1.6998291015625E-2</c:v>
                </c:pt>
                <c:pt idx="6">
                  <c:v>1.1749267578125E-2</c:v>
                </c:pt>
                <c:pt idx="7">
                  <c:v>1.5045166015624998E-2</c:v>
                </c:pt>
                <c:pt idx="8">
                  <c:v>1.123046875E-2</c:v>
                </c:pt>
                <c:pt idx="9">
                  <c:v>1.2451171875E-2</c:v>
                </c:pt>
                <c:pt idx="10">
                  <c:v>2.0477294921874997E-2</c:v>
                </c:pt>
                <c:pt idx="11">
                  <c:v>2.130126953125E-2</c:v>
                </c:pt>
                <c:pt idx="12">
                  <c:v>3.3599853515625E-2</c:v>
                </c:pt>
                <c:pt idx="13">
                  <c:v>3.7750244140625E-2</c:v>
                </c:pt>
                <c:pt idx="14">
                  <c:v>4.0100097656249993E-2</c:v>
                </c:pt>
                <c:pt idx="15">
                  <c:v>5.2459716796874993E-2</c:v>
                </c:pt>
                <c:pt idx="16">
                  <c:v>5.3436279296875E-2</c:v>
                </c:pt>
                <c:pt idx="17">
                  <c:v>5.38330078125E-2</c:v>
                </c:pt>
                <c:pt idx="18">
                  <c:v>5.2093505859375E-2</c:v>
                </c:pt>
                <c:pt idx="19">
                  <c:v>4.541015625E-2</c:v>
                </c:pt>
                <c:pt idx="20">
                  <c:v>4.083251953125E-2</c:v>
                </c:pt>
                <c:pt idx="21">
                  <c:v>4.38232421875E-2</c:v>
                </c:pt>
                <c:pt idx="22">
                  <c:v>3.1768798828125E-2</c:v>
                </c:pt>
                <c:pt idx="23">
                  <c:v>3.131103515625E-2</c:v>
                </c:pt>
                <c:pt idx="24">
                  <c:v>3.3020019531249993E-2</c:v>
                </c:pt>
                <c:pt idx="25">
                  <c:v>3.72314453125E-2</c:v>
                </c:pt>
                <c:pt idx="26">
                  <c:v>4.278564453125E-2</c:v>
                </c:pt>
                <c:pt idx="27">
                  <c:v>5.5389404296875E-2</c:v>
                </c:pt>
                <c:pt idx="28">
                  <c:v>6.1004638671875E-2</c:v>
                </c:pt>
                <c:pt idx="29">
                  <c:v>6.3690185546875E-2</c:v>
                </c:pt>
                <c:pt idx="30">
                  <c:v>7.1807861328125E-2</c:v>
                </c:pt>
                <c:pt idx="31">
                  <c:v>7.2479248046875E-2</c:v>
                </c:pt>
                <c:pt idx="32">
                  <c:v>6.6680908203125E-2</c:v>
                </c:pt>
                <c:pt idx="33">
                  <c:v>6.6192626953125E-2</c:v>
                </c:pt>
                <c:pt idx="34">
                  <c:v>5.7006835937499993E-2</c:v>
                </c:pt>
                <c:pt idx="35">
                  <c:v>5.389404296875E-2</c:v>
                </c:pt>
                <c:pt idx="36">
                  <c:v>5.596923828125E-2</c:v>
                </c:pt>
                <c:pt idx="37">
                  <c:v>4.43115234375E-2</c:v>
                </c:pt>
                <c:pt idx="38">
                  <c:v>4.4097900390625E-2</c:v>
                </c:pt>
                <c:pt idx="39">
                  <c:v>4.8278808593749993E-2</c:v>
                </c:pt>
                <c:pt idx="40">
                  <c:v>5.0628662109374993E-2</c:v>
                </c:pt>
                <c:pt idx="41">
                  <c:v>6.2103271484375E-2</c:v>
                </c:pt>
                <c:pt idx="42">
                  <c:v>6.9488525390625E-2</c:v>
                </c:pt>
                <c:pt idx="43">
                  <c:v>7.28759765625E-2</c:v>
                </c:pt>
                <c:pt idx="44">
                  <c:v>7.8918457031249986E-2</c:v>
                </c:pt>
                <c:pt idx="45">
                  <c:v>8.294677734375E-2</c:v>
                </c:pt>
                <c:pt idx="46">
                  <c:v>8.0078125E-2</c:v>
                </c:pt>
                <c:pt idx="47">
                  <c:v>7.8369140625E-2</c:v>
                </c:pt>
                <c:pt idx="48">
                  <c:v>7.32421875E-2</c:v>
                </c:pt>
                <c:pt idx="49">
                  <c:v>6.8023681640625E-2</c:v>
                </c:pt>
                <c:pt idx="50">
                  <c:v>6.21337890625E-2</c:v>
                </c:pt>
                <c:pt idx="51">
                  <c:v>6.1584472656249993E-2</c:v>
                </c:pt>
                <c:pt idx="52">
                  <c:v>5.55419921875E-2</c:v>
                </c:pt>
                <c:pt idx="53">
                  <c:v>5.6884765625E-2</c:v>
                </c:pt>
                <c:pt idx="54">
                  <c:v>6.3201904296875E-2</c:v>
                </c:pt>
                <c:pt idx="55">
                  <c:v>6.4422607421875E-2</c:v>
                </c:pt>
                <c:pt idx="56">
                  <c:v>7.5469970703125E-2</c:v>
                </c:pt>
                <c:pt idx="57">
                  <c:v>7.8704833984374986E-2</c:v>
                </c:pt>
                <c:pt idx="58">
                  <c:v>7.952880859375E-2</c:v>
                </c:pt>
                <c:pt idx="59">
                  <c:v>9.1094970703125E-2</c:v>
                </c:pt>
                <c:pt idx="60">
                  <c:v>9.320068359375E-2</c:v>
                </c:pt>
                <c:pt idx="61">
                  <c:v>9.0576171874999986E-2</c:v>
                </c:pt>
                <c:pt idx="62">
                  <c:v>8.97216796875E-2</c:v>
                </c:pt>
                <c:pt idx="63">
                  <c:v>8.1268310546875E-2</c:v>
                </c:pt>
                <c:pt idx="64">
                  <c:v>7.8338623046875E-2</c:v>
                </c:pt>
                <c:pt idx="65">
                  <c:v>7.244873046875E-2</c:v>
                </c:pt>
                <c:pt idx="66">
                  <c:v>6.500244140625E-2</c:v>
                </c:pt>
                <c:pt idx="67">
                  <c:v>6.5826416015625E-2</c:v>
                </c:pt>
                <c:pt idx="68">
                  <c:v>6.622314453125E-2</c:v>
                </c:pt>
                <c:pt idx="69">
                  <c:v>6.7749023437499986E-2</c:v>
                </c:pt>
                <c:pt idx="70">
                  <c:v>7.598876953125E-2</c:v>
                </c:pt>
                <c:pt idx="71">
                  <c:v>8.3221435546875E-2</c:v>
                </c:pt>
                <c:pt idx="72">
                  <c:v>9.2468261718749986E-2</c:v>
                </c:pt>
                <c:pt idx="73">
                  <c:v>9.1796875E-2</c:v>
                </c:pt>
                <c:pt idx="74">
                  <c:v>0.10354614257812499</c:v>
                </c:pt>
                <c:pt idx="75">
                  <c:v>9.8968505859375E-2</c:v>
                </c:pt>
                <c:pt idx="76">
                  <c:v>9.7412109375E-2</c:v>
                </c:pt>
                <c:pt idx="77">
                  <c:v>9.6923828125E-2</c:v>
                </c:pt>
                <c:pt idx="78">
                  <c:v>8.685302734375E-2</c:v>
                </c:pt>
                <c:pt idx="79">
                  <c:v>7.9071044921875E-2</c:v>
                </c:pt>
                <c:pt idx="80">
                  <c:v>8.6029052734375E-2</c:v>
                </c:pt>
                <c:pt idx="81">
                  <c:v>7.5164794921875E-2</c:v>
                </c:pt>
                <c:pt idx="82">
                  <c:v>7.2174072265625E-2</c:v>
                </c:pt>
                <c:pt idx="83">
                  <c:v>7.4371337890625E-2</c:v>
                </c:pt>
                <c:pt idx="84">
                  <c:v>8.0017089843749986E-2</c:v>
                </c:pt>
                <c:pt idx="85">
                  <c:v>8.575439453125E-2</c:v>
                </c:pt>
                <c:pt idx="86">
                  <c:v>9.47265625E-2</c:v>
                </c:pt>
                <c:pt idx="87">
                  <c:v>0.10104370117187499</c:v>
                </c:pt>
                <c:pt idx="88">
                  <c:v>0.10498046875</c:v>
                </c:pt>
                <c:pt idx="89">
                  <c:v>0.1094970703125</c:v>
                </c:pt>
                <c:pt idx="90">
                  <c:v>0.11300659179687499</c:v>
                </c:pt>
                <c:pt idx="91">
                  <c:v>0.10433959960937499</c:v>
                </c:pt>
                <c:pt idx="92">
                  <c:v>0.101165771484375</c:v>
                </c:pt>
                <c:pt idx="93">
                  <c:v>9.4940185546875E-2</c:v>
                </c:pt>
                <c:pt idx="94">
                  <c:v>8.8958740234375E-2</c:v>
                </c:pt>
                <c:pt idx="95">
                  <c:v>8.87451171875E-2</c:v>
                </c:pt>
                <c:pt idx="96">
                  <c:v>8.056640625E-2</c:v>
                </c:pt>
                <c:pt idx="97">
                  <c:v>8.2061767578125E-2</c:v>
                </c:pt>
                <c:pt idx="98">
                  <c:v>8.3984374999999986E-2</c:v>
                </c:pt>
                <c:pt idx="99">
                  <c:v>9.02099609375E-2</c:v>
                </c:pt>
                <c:pt idx="100">
                  <c:v>9.94873046875E-2</c:v>
                </c:pt>
                <c:pt idx="101">
                  <c:v>0.105010986328125</c:v>
                </c:pt>
                <c:pt idx="102">
                  <c:v>0.10498046875</c:v>
                </c:pt>
                <c:pt idx="103">
                  <c:v>0.116546630859375</c:v>
                </c:pt>
                <c:pt idx="104">
                  <c:v>0.115875244140625</c:v>
                </c:pt>
                <c:pt idx="105">
                  <c:v>0.1163330078125</c:v>
                </c:pt>
                <c:pt idx="106">
                  <c:v>0.113128662109375</c:v>
                </c:pt>
                <c:pt idx="107">
                  <c:v>0.104949951171875</c:v>
                </c:pt>
                <c:pt idx="108">
                  <c:v>9.6221923828125E-2</c:v>
                </c:pt>
                <c:pt idx="109">
                  <c:v>9.7503662109375E-2</c:v>
                </c:pt>
                <c:pt idx="110">
                  <c:v>9.1278076171874986E-2</c:v>
                </c:pt>
                <c:pt idx="111">
                  <c:v>8.5876464843749986E-2</c:v>
                </c:pt>
                <c:pt idx="112">
                  <c:v>8.6212158203125E-2</c:v>
                </c:pt>
                <c:pt idx="113">
                  <c:v>9.2926025390625E-2</c:v>
                </c:pt>
                <c:pt idx="114">
                  <c:v>9.7961425781249986E-2</c:v>
                </c:pt>
                <c:pt idx="115">
                  <c:v>0.11132812499999999</c:v>
                </c:pt>
                <c:pt idx="116">
                  <c:v>0.11529541015624999</c:v>
                </c:pt>
                <c:pt idx="117">
                  <c:v>0.11618041992187499</c:v>
                </c:pt>
                <c:pt idx="118">
                  <c:v>0.12454223632812499</c:v>
                </c:pt>
                <c:pt idx="119">
                  <c:v>0.12628173828125</c:v>
                </c:pt>
                <c:pt idx="120">
                  <c:v>0.123870849609375</c:v>
                </c:pt>
                <c:pt idx="121">
                  <c:v>0.12274169921874999</c:v>
                </c:pt>
                <c:pt idx="122">
                  <c:v>0.110076904296875</c:v>
                </c:pt>
                <c:pt idx="123">
                  <c:v>0.103912353515625</c:v>
                </c:pt>
                <c:pt idx="124">
                  <c:v>0.10763549804687499</c:v>
                </c:pt>
                <c:pt idx="125">
                  <c:v>9.58251953125E-2</c:v>
                </c:pt>
                <c:pt idx="126">
                  <c:v>9.7015380859375E-2</c:v>
                </c:pt>
                <c:pt idx="127">
                  <c:v>9.5489501953125E-2</c:v>
                </c:pt>
                <c:pt idx="128">
                  <c:v>0.100067138671875</c:v>
                </c:pt>
                <c:pt idx="129">
                  <c:v>0.108367919921875</c:v>
                </c:pt>
                <c:pt idx="130">
                  <c:v>0.11859130859374999</c:v>
                </c:pt>
                <c:pt idx="131">
                  <c:v>0.12445068359375</c:v>
                </c:pt>
                <c:pt idx="132">
                  <c:v>0.12399291992187499</c:v>
                </c:pt>
                <c:pt idx="133">
                  <c:v>0.132598876953125</c:v>
                </c:pt>
                <c:pt idx="134">
                  <c:v>0.139739990234375</c:v>
                </c:pt>
                <c:pt idx="135">
                  <c:v>0.12860107421875</c:v>
                </c:pt>
                <c:pt idx="136">
                  <c:v>0.1263427734375</c:v>
                </c:pt>
                <c:pt idx="137">
                  <c:v>0.11709594726562499</c:v>
                </c:pt>
                <c:pt idx="138">
                  <c:v>0.1092529296875</c:v>
                </c:pt>
                <c:pt idx="139">
                  <c:v>0.114227294921875</c:v>
                </c:pt>
                <c:pt idx="140">
                  <c:v>0.102874755859375</c:v>
                </c:pt>
                <c:pt idx="141">
                  <c:v>0.10235595703125</c:v>
                </c:pt>
                <c:pt idx="142">
                  <c:v>0.105987548828125</c:v>
                </c:pt>
                <c:pt idx="143">
                  <c:v>0.1092529296875</c:v>
                </c:pt>
                <c:pt idx="144">
                  <c:v>0.12219238281249999</c:v>
                </c:pt>
                <c:pt idx="145">
                  <c:v>0.12771606445312497</c:v>
                </c:pt>
                <c:pt idx="146">
                  <c:v>0.12847900390625</c:v>
                </c:pt>
                <c:pt idx="147">
                  <c:v>0.140350341796875</c:v>
                </c:pt>
                <c:pt idx="148">
                  <c:v>0.14111328125</c:v>
                </c:pt>
                <c:pt idx="149">
                  <c:v>0.143035888671875</c:v>
                </c:pt>
                <c:pt idx="150">
                  <c:v>0.137237548828125</c:v>
                </c:pt>
                <c:pt idx="151">
                  <c:v>0.131805419921875</c:v>
                </c:pt>
                <c:pt idx="152">
                  <c:v>0.12277221679687499</c:v>
                </c:pt>
                <c:pt idx="153">
                  <c:v>0.11972045898437499</c:v>
                </c:pt>
                <c:pt idx="154">
                  <c:v>0.119140625</c:v>
                </c:pt>
                <c:pt idx="155">
                  <c:v>0.10803222656249999</c:v>
                </c:pt>
                <c:pt idx="156">
                  <c:v>0.11279296874999999</c:v>
                </c:pt>
                <c:pt idx="157">
                  <c:v>0.116455078125</c:v>
                </c:pt>
                <c:pt idx="158">
                  <c:v>0.11810302734374999</c:v>
                </c:pt>
                <c:pt idx="159">
                  <c:v>0.1357421875</c:v>
                </c:pt>
                <c:pt idx="160">
                  <c:v>0.13909912109375</c:v>
                </c:pt>
                <c:pt idx="161">
                  <c:v>0.13729858398437497</c:v>
                </c:pt>
                <c:pt idx="162">
                  <c:v>0.150787353515625</c:v>
                </c:pt>
                <c:pt idx="163">
                  <c:v>0.15472412109375</c:v>
                </c:pt>
                <c:pt idx="164">
                  <c:v>0.1494140625</c:v>
                </c:pt>
                <c:pt idx="165">
                  <c:v>0.146209716796875</c:v>
                </c:pt>
                <c:pt idx="166">
                  <c:v>0.139434814453125</c:v>
                </c:pt>
                <c:pt idx="167">
                  <c:v>0.13208007812499997</c:v>
                </c:pt>
                <c:pt idx="168">
                  <c:v>0.132598876953125</c:v>
                </c:pt>
                <c:pt idx="169">
                  <c:v>0.118316650390625</c:v>
                </c:pt>
                <c:pt idx="170">
                  <c:v>0.11834716796875</c:v>
                </c:pt>
                <c:pt idx="171">
                  <c:v>0.12155151367187499</c:v>
                </c:pt>
                <c:pt idx="172">
                  <c:v>0.12652587890624997</c:v>
                </c:pt>
                <c:pt idx="173">
                  <c:v>0.131927490234375</c:v>
                </c:pt>
                <c:pt idx="174">
                  <c:v>0.151336669921875</c:v>
                </c:pt>
                <c:pt idx="175">
                  <c:v>0.147186279296875</c:v>
                </c:pt>
                <c:pt idx="176">
                  <c:v>0.149383544921875</c:v>
                </c:pt>
                <c:pt idx="177">
                  <c:v>0.16033935546875</c:v>
                </c:pt>
                <c:pt idx="178">
                  <c:v>0.16180419921874997</c:v>
                </c:pt>
                <c:pt idx="179">
                  <c:v>0.155059814453125</c:v>
                </c:pt>
                <c:pt idx="180">
                  <c:v>0.15600585937499997</c:v>
                </c:pt>
                <c:pt idx="181">
                  <c:v>0.14465332031249997</c:v>
                </c:pt>
                <c:pt idx="182">
                  <c:v>0.140838623046875</c:v>
                </c:pt>
                <c:pt idx="183">
                  <c:v>0.1419677734375</c:v>
                </c:pt>
                <c:pt idx="184">
                  <c:v>0.128387451171875</c:v>
                </c:pt>
                <c:pt idx="185">
                  <c:v>0.128448486328125</c:v>
                </c:pt>
                <c:pt idx="186">
                  <c:v>0.1292724609375</c:v>
                </c:pt>
                <c:pt idx="187">
                  <c:v>0.133209228515625</c:v>
                </c:pt>
                <c:pt idx="188">
                  <c:v>0.14581298828125</c:v>
                </c:pt>
                <c:pt idx="189">
                  <c:v>0.15509033203125</c:v>
                </c:pt>
                <c:pt idx="190">
                  <c:v>0.156280517578125</c:v>
                </c:pt>
                <c:pt idx="191">
                  <c:v>0.16888427734375</c:v>
                </c:pt>
                <c:pt idx="192">
                  <c:v>0.169464111328125</c:v>
                </c:pt>
                <c:pt idx="193">
                  <c:v>0.17333984375</c:v>
                </c:pt>
                <c:pt idx="194">
                  <c:v>0.16650390625</c:v>
                </c:pt>
                <c:pt idx="195">
                  <c:v>0.160919189453125</c:v>
                </c:pt>
                <c:pt idx="196">
                  <c:v>0.15423583984374997</c:v>
                </c:pt>
                <c:pt idx="197">
                  <c:v>0.14752197265625</c:v>
                </c:pt>
                <c:pt idx="198">
                  <c:v>0.153961181640625</c:v>
                </c:pt>
                <c:pt idx="199">
                  <c:v>0.1336669921875</c:v>
                </c:pt>
                <c:pt idx="200">
                  <c:v>0.13690185546874997</c:v>
                </c:pt>
                <c:pt idx="201">
                  <c:v>0.1419677734375</c:v>
                </c:pt>
                <c:pt idx="202">
                  <c:v>0.14584350585937497</c:v>
                </c:pt>
                <c:pt idx="203">
                  <c:v>0.15979003906249997</c:v>
                </c:pt>
                <c:pt idx="204">
                  <c:v>0.16845703125</c:v>
                </c:pt>
                <c:pt idx="205">
                  <c:v>0.16619873046874997</c:v>
                </c:pt>
                <c:pt idx="206">
                  <c:v>0.18524169921875</c:v>
                </c:pt>
                <c:pt idx="207">
                  <c:v>0.18304443359375</c:v>
                </c:pt>
                <c:pt idx="208">
                  <c:v>0.182647705078125</c:v>
                </c:pt>
                <c:pt idx="209">
                  <c:v>0.179473876953125</c:v>
                </c:pt>
                <c:pt idx="210">
                  <c:v>0.168914794921875</c:v>
                </c:pt>
                <c:pt idx="211">
                  <c:v>0.164520263671875</c:v>
                </c:pt>
                <c:pt idx="212">
                  <c:v>0.15679931640624997</c:v>
                </c:pt>
                <c:pt idx="213">
                  <c:v>0.153076171875</c:v>
                </c:pt>
                <c:pt idx="214">
                  <c:v>0.14843749999999997</c:v>
                </c:pt>
                <c:pt idx="215">
                  <c:v>0.142578125</c:v>
                </c:pt>
                <c:pt idx="216">
                  <c:v>0.152801513671875</c:v>
                </c:pt>
                <c:pt idx="217">
                  <c:v>0.1646728515625</c:v>
                </c:pt>
                <c:pt idx="218">
                  <c:v>0.17297363281249997</c:v>
                </c:pt>
                <c:pt idx="219">
                  <c:v>0.18231201171875</c:v>
                </c:pt>
                <c:pt idx="220">
                  <c:v>0.181610107421875</c:v>
                </c:pt>
                <c:pt idx="221">
                  <c:v>0.19570922851562497</c:v>
                </c:pt>
                <c:pt idx="222">
                  <c:v>0.19552612304687497</c:v>
                </c:pt>
                <c:pt idx="223">
                  <c:v>0.18771362304687497</c:v>
                </c:pt>
                <c:pt idx="224">
                  <c:v>0.18893432617187497</c:v>
                </c:pt>
                <c:pt idx="225">
                  <c:v>0.17413330078125</c:v>
                </c:pt>
                <c:pt idx="226">
                  <c:v>0.17019653320312497</c:v>
                </c:pt>
                <c:pt idx="227">
                  <c:v>0.17538452148437497</c:v>
                </c:pt>
                <c:pt idx="228">
                  <c:v>0.16159057617187497</c:v>
                </c:pt>
                <c:pt idx="229">
                  <c:v>0.158721923828125</c:v>
                </c:pt>
                <c:pt idx="230">
                  <c:v>0.15826416015625</c:v>
                </c:pt>
                <c:pt idx="231">
                  <c:v>0.16650390625</c:v>
                </c:pt>
                <c:pt idx="232">
                  <c:v>0.17697143554687497</c:v>
                </c:pt>
                <c:pt idx="233">
                  <c:v>0.18902587890625</c:v>
                </c:pt>
                <c:pt idx="234">
                  <c:v>0.19174194335937497</c:v>
                </c:pt>
                <c:pt idx="235">
                  <c:v>0.20108032226562497</c:v>
                </c:pt>
                <c:pt idx="236">
                  <c:v>0.208770751953125</c:v>
                </c:pt>
                <c:pt idx="237">
                  <c:v>0.20965576171874997</c:v>
                </c:pt>
                <c:pt idx="238">
                  <c:v>0.204376220703125</c:v>
                </c:pt>
                <c:pt idx="239">
                  <c:v>0.19952392578124997</c:v>
                </c:pt>
                <c:pt idx="240">
                  <c:v>0.18811035156249997</c:v>
                </c:pt>
                <c:pt idx="241">
                  <c:v>0.17919921875</c:v>
                </c:pt>
                <c:pt idx="242">
                  <c:v>0.18334960937499997</c:v>
                </c:pt>
                <c:pt idx="243">
                  <c:v>0.17010498046875</c:v>
                </c:pt>
                <c:pt idx="244">
                  <c:v>0.169219970703125</c:v>
                </c:pt>
                <c:pt idx="245">
                  <c:v>0.17156982421874997</c:v>
                </c:pt>
                <c:pt idx="246">
                  <c:v>0.176666259765625</c:v>
                </c:pt>
                <c:pt idx="247">
                  <c:v>0.19592285156249997</c:v>
                </c:pt>
                <c:pt idx="248">
                  <c:v>0.206939697265625</c:v>
                </c:pt>
                <c:pt idx="249">
                  <c:v>0.203399658203125</c:v>
                </c:pt>
                <c:pt idx="250">
                  <c:v>0.2178955078125</c:v>
                </c:pt>
                <c:pt idx="251">
                  <c:v>0.22064208984374997</c:v>
                </c:pt>
                <c:pt idx="252">
                  <c:v>0.224578857421875</c:v>
                </c:pt>
                <c:pt idx="253">
                  <c:v>0.21481323242187497</c:v>
                </c:pt>
                <c:pt idx="254">
                  <c:v>0.2073974609375</c:v>
                </c:pt>
                <c:pt idx="255">
                  <c:v>0.197021484375</c:v>
                </c:pt>
                <c:pt idx="256">
                  <c:v>0.19482421875</c:v>
                </c:pt>
                <c:pt idx="257">
                  <c:v>0.18872070312499997</c:v>
                </c:pt>
                <c:pt idx="258">
                  <c:v>0.182586669921875</c:v>
                </c:pt>
                <c:pt idx="259">
                  <c:v>0.18411254882812497</c:v>
                </c:pt>
                <c:pt idx="260">
                  <c:v>0.18911743164062497</c:v>
                </c:pt>
                <c:pt idx="261">
                  <c:v>0.19570922851562497</c:v>
                </c:pt>
                <c:pt idx="262">
                  <c:v>0.21112060546875</c:v>
                </c:pt>
                <c:pt idx="263">
                  <c:v>0.218719482421875</c:v>
                </c:pt>
                <c:pt idx="264">
                  <c:v>0.21862792968749997</c:v>
                </c:pt>
                <c:pt idx="265">
                  <c:v>0.2344970703125</c:v>
                </c:pt>
                <c:pt idx="266">
                  <c:v>0.24017333984375</c:v>
                </c:pt>
                <c:pt idx="267">
                  <c:v>0.231048583984375</c:v>
                </c:pt>
                <c:pt idx="268">
                  <c:v>0.23437499999999997</c:v>
                </c:pt>
                <c:pt idx="269">
                  <c:v>0.22149658203125</c:v>
                </c:pt>
                <c:pt idx="270">
                  <c:v>0.209991455078125</c:v>
                </c:pt>
                <c:pt idx="271">
                  <c:v>0.21401977539062497</c:v>
                </c:pt>
                <c:pt idx="272">
                  <c:v>0.20046997070312497</c:v>
                </c:pt>
                <c:pt idx="273">
                  <c:v>0.19949340820312497</c:v>
                </c:pt>
                <c:pt idx="274">
                  <c:v>0.197235107421875</c:v>
                </c:pt>
                <c:pt idx="275">
                  <c:v>0.208984375</c:v>
                </c:pt>
                <c:pt idx="276">
                  <c:v>0.2171630859375</c:v>
                </c:pt>
                <c:pt idx="277">
                  <c:v>0.22802734374999997</c:v>
                </c:pt>
                <c:pt idx="278">
                  <c:v>0.235504150390625</c:v>
                </c:pt>
                <c:pt idx="279">
                  <c:v>0.24230957031249997</c:v>
                </c:pt>
                <c:pt idx="280">
                  <c:v>0.253814697265625</c:v>
                </c:pt>
                <c:pt idx="281">
                  <c:v>0.258087158203125</c:v>
                </c:pt>
                <c:pt idx="282">
                  <c:v>0.254150390625</c:v>
                </c:pt>
                <c:pt idx="283">
                  <c:v>0.24829101562499997</c:v>
                </c:pt>
                <c:pt idx="284">
                  <c:v>0.23388671875</c:v>
                </c:pt>
                <c:pt idx="285">
                  <c:v>0.23202514648437497</c:v>
                </c:pt>
                <c:pt idx="286">
                  <c:v>0.22894287109375</c:v>
                </c:pt>
                <c:pt idx="287">
                  <c:v>0.21612548828125</c:v>
                </c:pt>
                <c:pt idx="288">
                  <c:v>0.215606689453125</c:v>
                </c:pt>
                <c:pt idx="289">
                  <c:v>0.219390869140625</c:v>
                </c:pt>
                <c:pt idx="290">
                  <c:v>0.22323608398437497</c:v>
                </c:pt>
                <c:pt idx="291">
                  <c:v>0.240386962890625</c:v>
                </c:pt>
                <c:pt idx="292">
                  <c:v>0.251739501953125</c:v>
                </c:pt>
                <c:pt idx="293">
                  <c:v>0.258056640625</c:v>
                </c:pt>
                <c:pt idx="294">
                  <c:v>0.2716064453125</c:v>
                </c:pt>
                <c:pt idx="295">
                  <c:v>0.277801513671875</c:v>
                </c:pt>
                <c:pt idx="296">
                  <c:v>0.2763671875</c:v>
                </c:pt>
                <c:pt idx="297">
                  <c:v>0.268798828125</c:v>
                </c:pt>
                <c:pt idx="298">
                  <c:v>0.26324462890625</c:v>
                </c:pt>
                <c:pt idx="299">
                  <c:v>0.25408935546875</c:v>
                </c:pt>
                <c:pt idx="300">
                  <c:v>0.24822998046874997</c:v>
                </c:pt>
                <c:pt idx="301">
                  <c:v>0.24908447265624997</c:v>
                </c:pt>
                <c:pt idx="302">
                  <c:v>0.235321044921875</c:v>
                </c:pt>
                <c:pt idx="303">
                  <c:v>0.23461914062499997</c:v>
                </c:pt>
                <c:pt idx="304">
                  <c:v>0.24539184570312497</c:v>
                </c:pt>
                <c:pt idx="305">
                  <c:v>0.25250244140625</c:v>
                </c:pt>
                <c:pt idx="306">
                  <c:v>0.26416015624999994</c:v>
                </c:pt>
                <c:pt idx="307">
                  <c:v>0.2779541015625</c:v>
                </c:pt>
                <c:pt idx="308">
                  <c:v>0.276702880859375</c:v>
                </c:pt>
                <c:pt idx="309">
                  <c:v>0.3004150390625</c:v>
                </c:pt>
                <c:pt idx="310">
                  <c:v>0.30148315429687494</c:v>
                </c:pt>
                <c:pt idx="311">
                  <c:v>0.3004150390625</c:v>
                </c:pt>
                <c:pt idx="312">
                  <c:v>0.298126220703125</c:v>
                </c:pt>
                <c:pt idx="313">
                  <c:v>0.28466796875</c:v>
                </c:pt>
                <c:pt idx="314">
                  <c:v>0.27532958984374994</c:v>
                </c:pt>
                <c:pt idx="315">
                  <c:v>0.276885986328125</c:v>
                </c:pt>
                <c:pt idx="316">
                  <c:v>0.26681518554687494</c:v>
                </c:pt>
                <c:pt idx="317">
                  <c:v>0.264434814453125</c:v>
                </c:pt>
                <c:pt idx="318">
                  <c:v>0.2591552734375</c:v>
                </c:pt>
                <c:pt idx="319">
                  <c:v>0.2733154296875</c:v>
                </c:pt>
                <c:pt idx="320">
                  <c:v>0.285064697265625</c:v>
                </c:pt>
                <c:pt idx="321">
                  <c:v>0.30242919921875</c:v>
                </c:pt>
                <c:pt idx="322">
                  <c:v>0.312530517578125</c:v>
                </c:pt>
                <c:pt idx="323">
                  <c:v>0.31381225585937494</c:v>
                </c:pt>
                <c:pt idx="324">
                  <c:v>0.33023071289062494</c:v>
                </c:pt>
                <c:pt idx="325">
                  <c:v>0.332489013671875</c:v>
                </c:pt>
                <c:pt idx="326">
                  <c:v>0.3369140625</c:v>
                </c:pt>
                <c:pt idx="327">
                  <c:v>0.329864501953125</c:v>
                </c:pt>
                <c:pt idx="328">
                  <c:v>0.318603515625</c:v>
                </c:pt>
                <c:pt idx="329">
                  <c:v>0.31164550781249994</c:v>
                </c:pt>
                <c:pt idx="330">
                  <c:v>0.316436767578125</c:v>
                </c:pt>
                <c:pt idx="331">
                  <c:v>0.30517578125</c:v>
                </c:pt>
                <c:pt idx="332">
                  <c:v>0.30084228515624994</c:v>
                </c:pt>
                <c:pt idx="333">
                  <c:v>0.30743408203125</c:v>
                </c:pt>
                <c:pt idx="334">
                  <c:v>0.31787109375</c:v>
                </c:pt>
                <c:pt idx="335">
                  <c:v>0.33306884765625</c:v>
                </c:pt>
                <c:pt idx="336">
                  <c:v>0.35101318359375</c:v>
                </c:pt>
                <c:pt idx="337">
                  <c:v>0.35626220703124994</c:v>
                </c:pt>
                <c:pt idx="338">
                  <c:v>0.373748779296875</c:v>
                </c:pt>
                <c:pt idx="339">
                  <c:v>0.384307861328125</c:v>
                </c:pt>
                <c:pt idx="340">
                  <c:v>0.392333984375</c:v>
                </c:pt>
                <c:pt idx="341">
                  <c:v>0.38873291015625</c:v>
                </c:pt>
                <c:pt idx="342">
                  <c:v>0.37921142578125</c:v>
                </c:pt>
                <c:pt idx="343">
                  <c:v>0.370330810546875</c:v>
                </c:pt>
                <c:pt idx="344">
                  <c:v>0.36770629882812494</c:v>
                </c:pt>
                <c:pt idx="345">
                  <c:v>0.37286376953125</c:v>
                </c:pt>
                <c:pt idx="346">
                  <c:v>0.36529541015625</c:v>
                </c:pt>
                <c:pt idx="347">
                  <c:v>0.371368408203125</c:v>
                </c:pt>
                <c:pt idx="348">
                  <c:v>0.3780517578125</c:v>
                </c:pt>
                <c:pt idx="349">
                  <c:v>0.3900146484375</c:v>
                </c:pt>
                <c:pt idx="350">
                  <c:v>0.41162109375</c:v>
                </c:pt>
                <c:pt idx="351">
                  <c:v>0.42938232421875</c:v>
                </c:pt>
                <c:pt idx="352">
                  <c:v>0.437652587890625</c:v>
                </c:pt>
                <c:pt idx="353">
                  <c:v>0.46261596679687494</c:v>
                </c:pt>
                <c:pt idx="354">
                  <c:v>0.475189208984375</c:v>
                </c:pt>
                <c:pt idx="355">
                  <c:v>0.485321044921875</c:v>
                </c:pt>
                <c:pt idx="356">
                  <c:v>0.47998046874999994</c:v>
                </c:pt>
                <c:pt idx="357">
                  <c:v>0.47729492187499994</c:v>
                </c:pt>
                <c:pt idx="358">
                  <c:v>0.47607421875</c:v>
                </c:pt>
                <c:pt idx="359">
                  <c:v>0.476837158203125</c:v>
                </c:pt>
                <c:pt idx="360">
                  <c:v>0.47909545898437494</c:v>
                </c:pt>
                <c:pt idx="361">
                  <c:v>0.47882080078124994</c:v>
                </c:pt>
                <c:pt idx="362">
                  <c:v>0.489349365234375</c:v>
                </c:pt>
                <c:pt idx="363">
                  <c:v>0.509613037109375</c:v>
                </c:pt>
                <c:pt idx="364">
                  <c:v>0.527435302734375</c:v>
                </c:pt>
                <c:pt idx="365">
                  <c:v>0.557586669921875</c:v>
                </c:pt>
                <c:pt idx="366">
                  <c:v>0.5809326171875</c:v>
                </c:pt>
                <c:pt idx="367">
                  <c:v>0.59552001953125</c:v>
                </c:pt>
                <c:pt idx="368">
                  <c:v>0.6275634765625</c:v>
                </c:pt>
                <c:pt idx="369">
                  <c:v>0.6475830078125</c:v>
                </c:pt>
                <c:pt idx="370">
                  <c:v>0.65399169921874989</c:v>
                </c:pt>
                <c:pt idx="371">
                  <c:v>0.6646728515625</c:v>
                </c:pt>
                <c:pt idx="372">
                  <c:v>0.67169189453125</c:v>
                </c:pt>
                <c:pt idx="373">
                  <c:v>0.67596435546875</c:v>
                </c:pt>
                <c:pt idx="374">
                  <c:v>0.6976318359375</c:v>
                </c:pt>
                <c:pt idx="375">
                  <c:v>0.70465087890625</c:v>
                </c:pt>
                <c:pt idx="376">
                  <c:v>0.71929931640624989</c:v>
                </c:pt>
                <c:pt idx="377">
                  <c:v>0.738525390625</c:v>
                </c:pt>
                <c:pt idx="378">
                  <c:v>0.77056884765624989</c:v>
                </c:pt>
                <c:pt idx="379">
                  <c:v>0.81024169921874989</c:v>
                </c:pt>
                <c:pt idx="380">
                  <c:v>0.84899902343749989</c:v>
                </c:pt>
                <c:pt idx="381">
                  <c:v>0.8795166015625</c:v>
                </c:pt>
                <c:pt idx="382">
                  <c:v>0.9283447265625</c:v>
                </c:pt>
                <c:pt idx="383">
                  <c:v>0.95825195312499989</c:v>
                </c:pt>
                <c:pt idx="384">
                  <c:v>0.99639892578125</c:v>
                </c:pt>
                <c:pt idx="385">
                  <c:v>1.02294921875</c:v>
                </c:pt>
                <c:pt idx="386">
                  <c:v>1.046142578125</c:v>
                </c:pt>
                <c:pt idx="387">
                  <c:v>1.06475830078125</c:v>
                </c:pt>
                <c:pt idx="388">
                  <c:v>1.0971069335937498</c:v>
                </c:pt>
                <c:pt idx="389">
                  <c:v>1.134033203125</c:v>
                </c:pt>
                <c:pt idx="390">
                  <c:v>1.1578369140625</c:v>
                </c:pt>
                <c:pt idx="391">
                  <c:v>1.19842529296875</c:v>
                </c:pt>
                <c:pt idx="392">
                  <c:v>1.25457763671875</c:v>
                </c:pt>
                <c:pt idx="393">
                  <c:v>1.304931640625</c:v>
                </c:pt>
                <c:pt idx="394">
                  <c:v>1.37420654296875</c:v>
                </c:pt>
                <c:pt idx="395">
                  <c:v>1.43707275390625</c:v>
                </c:pt>
                <c:pt idx="396">
                  <c:v>1.49078369140625</c:v>
                </c:pt>
                <c:pt idx="397">
                  <c:v>1.5655517578125</c:v>
                </c:pt>
                <c:pt idx="398">
                  <c:v>1.6336059570312498</c:v>
                </c:pt>
                <c:pt idx="399">
                  <c:v>1.69769287109375</c:v>
                </c:pt>
                <c:pt idx="400">
                  <c:v>1.759033203125</c:v>
                </c:pt>
                <c:pt idx="401">
                  <c:v>1.810302734375</c:v>
                </c:pt>
                <c:pt idx="402">
                  <c:v>1.87103271484375</c:v>
                </c:pt>
                <c:pt idx="403">
                  <c:v>1.9372558593749998</c:v>
                </c:pt>
                <c:pt idx="404">
                  <c:v>2.005615234375</c:v>
                </c:pt>
                <c:pt idx="405">
                  <c:v>2.07244873046875</c:v>
                </c:pt>
                <c:pt idx="406">
                  <c:v>2.152099609375</c:v>
                </c:pt>
                <c:pt idx="407">
                  <c:v>2.24853515625</c:v>
                </c:pt>
                <c:pt idx="408">
                  <c:v>2.35198974609375</c:v>
                </c:pt>
                <c:pt idx="409">
                  <c:v>2.4575805664062496</c:v>
                </c:pt>
                <c:pt idx="410">
                  <c:v>2.56622314453125</c:v>
                </c:pt>
                <c:pt idx="411">
                  <c:v>2.6763916015625</c:v>
                </c:pt>
                <c:pt idx="412">
                  <c:v>2.79571533203125</c:v>
                </c:pt>
                <c:pt idx="413">
                  <c:v>2.91107177734375</c:v>
                </c:pt>
                <c:pt idx="414">
                  <c:v>3.02398681640625</c:v>
                </c:pt>
                <c:pt idx="415">
                  <c:v>3.1372070312499996</c:v>
                </c:pt>
                <c:pt idx="416">
                  <c:v>3.2403564453125</c:v>
                </c:pt>
                <c:pt idx="417">
                  <c:v>3.36517333984375</c:v>
                </c:pt>
                <c:pt idx="418">
                  <c:v>3.4899902343749996</c:v>
                </c:pt>
                <c:pt idx="419">
                  <c:v>3.6090087890624996</c:v>
                </c:pt>
                <c:pt idx="420">
                  <c:v>3.74603271484375</c:v>
                </c:pt>
                <c:pt idx="421">
                  <c:v>3.8848876953125</c:v>
                </c:pt>
                <c:pt idx="422">
                  <c:v>4.04571533203125</c:v>
                </c:pt>
                <c:pt idx="423">
                  <c:v>4.21173095703125</c:v>
                </c:pt>
                <c:pt idx="424">
                  <c:v>4.38995361328125</c:v>
                </c:pt>
                <c:pt idx="425">
                  <c:v>4.56390380859375</c:v>
                </c:pt>
                <c:pt idx="426">
                  <c:v>4.7509765624999991</c:v>
                </c:pt>
                <c:pt idx="427">
                  <c:v>4.94049072265625</c:v>
                </c:pt>
                <c:pt idx="428">
                  <c:v>5.1361083984375</c:v>
                </c:pt>
                <c:pt idx="429">
                  <c:v>5.3192138671874991</c:v>
                </c:pt>
                <c:pt idx="430">
                  <c:v>5.50506591796875</c:v>
                </c:pt>
                <c:pt idx="431">
                  <c:v>5.69915771484375</c:v>
                </c:pt>
                <c:pt idx="432">
                  <c:v>5.889892578125</c:v>
                </c:pt>
                <c:pt idx="433">
                  <c:v>6.1126708984374991</c:v>
                </c:pt>
                <c:pt idx="434">
                  <c:v>6.3018798828125009</c:v>
                </c:pt>
                <c:pt idx="435">
                  <c:v>6.5063476562500009</c:v>
                </c:pt>
                <c:pt idx="436">
                  <c:v>6.7321777343750009</c:v>
                </c:pt>
                <c:pt idx="437">
                  <c:v>6.964111328125</c:v>
                </c:pt>
                <c:pt idx="438">
                  <c:v>7.2052001953125009</c:v>
                </c:pt>
                <c:pt idx="439">
                  <c:v>7.45849609375</c:v>
                </c:pt>
                <c:pt idx="440">
                  <c:v>7.7056884765625</c:v>
                </c:pt>
                <c:pt idx="441">
                  <c:v>7.9742431640625009</c:v>
                </c:pt>
                <c:pt idx="442">
                  <c:v>8.2336425781250018</c:v>
                </c:pt>
                <c:pt idx="443">
                  <c:v>8.4960937500000018</c:v>
                </c:pt>
                <c:pt idx="444">
                  <c:v>8.7615966796875</c:v>
                </c:pt>
                <c:pt idx="445">
                  <c:v>9.0118408203125</c:v>
                </c:pt>
                <c:pt idx="446">
                  <c:v>9.2681884765625</c:v>
                </c:pt>
                <c:pt idx="447">
                  <c:v>9.5275878906250018</c:v>
                </c:pt>
                <c:pt idx="448">
                  <c:v>9.7930908203125</c:v>
                </c:pt>
                <c:pt idx="449">
                  <c:v>10.0555419921875</c:v>
                </c:pt>
                <c:pt idx="450">
                  <c:v>10.3302001953125</c:v>
                </c:pt>
                <c:pt idx="451">
                  <c:v>10.6231689453125</c:v>
                </c:pt>
                <c:pt idx="452">
                  <c:v>10.90087890625</c:v>
                </c:pt>
                <c:pt idx="453">
                  <c:v>11.215209960937502</c:v>
                </c:pt>
                <c:pt idx="454">
                  <c:v>11.523437500000002</c:v>
                </c:pt>
                <c:pt idx="455">
                  <c:v>11.822509765625</c:v>
                </c:pt>
                <c:pt idx="456">
                  <c:v>12.14599609375</c:v>
                </c:pt>
                <c:pt idx="457">
                  <c:v>12.451171875000002</c:v>
                </c:pt>
                <c:pt idx="458">
                  <c:v>12.756347656250002</c:v>
                </c:pt>
                <c:pt idx="459">
                  <c:v>13.055419921875</c:v>
                </c:pt>
                <c:pt idx="460">
                  <c:v>13.339233398437502</c:v>
                </c:pt>
                <c:pt idx="461">
                  <c:v>13.623046875</c:v>
                </c:pt>
                <c:pt idx="462">
                  <c:v>13.925170898437502</c:v>
                </c:pt>
                <c:pt idx="463">
                  <c:v>14.196777343750002</c:v>
                </c:pt>
                <c:pt idx="464">
                  <c:v>14.480590820312502</c:v>
                </c:pt>
                <c:pt idx="465">
                  <c:v>14.764404296875002</c:v>
                </c:pt>
                <c:pt idx="466">
                  <c:v>15.0665283203125</c:v>
                </c:pt>
                <c:pt idx="467">
                  <c:v>15.371704101562502</c:v>
                </c:pt>
                <c:pt idx="468">
                  <c:v>15.6890869140625</c:v>
                </c:pt>
                <c:pt idx="469">
                  <c:v>15.9942626953125</c:v>
                </c:pt>
                <c:pt idx="470">
                  <c:v>16.2994384765625</c:v>
                </c:pt>
                <c:pt idx="471">
                  <c:v>16.6046142578125</c:v>
                </c:pt>
                <c:pt idx="472">
                  <c:v>16.9189453125</c:v>
                </c:pt>
                <c:pt idx="473">
                  <c:v>17.208862304687504</c:v>
                </c:pt>
                <c:pt idx="474">
                  <c:v>17.4957275390625</c:v>
                </c:pt>
                <c:pt idx="475">
                  <c:v>17.767333984375</c:v>
                </c:pt>
                <c:pt idx="476">
                  <c:v>18.035888671875004</c:v>
                </c:pt>
                <c:pt idx="477">
                  <c:v>18.3258056640625</c:v>
                </c:pt>
                <c:pt idx="478">
                  <c:v>18.5791015625</c:v>
                </c:pt>
                <c:pt idx="479">
                  <c:v>18.841552734375004</c:v>
                </c:pt>
                <c:pt idx="480">
                  <c:v>19.110107421875004</c:v>
                </c:pt>
                <c:pt idx="481">
                  <c:v>19.37255859375</c:v>
                </c:pt>
                <c:pt idx="482">
                  <c:v>19.7113037109375</c:v>
                </c:pt>
                <c:pt idx="483">
                  <c:v>20.037841796875004</c:v>
                </c:pt>
                <c:pt idx="484">
                  <c:v>20.306396484375004</c:v>
                </c:pt>
                <c:pt idx="485">
                  <c:v>20.590209960937504</c:v>
                </c:pt>
                <c:pt idx="486">
                  <c:v>20.867919921875004</c:v>
                </c:pt>
                <c:pt idx="487">
                  <c:v>21.148681640625004</c:v>
                </c:pt>
                <c:pt idx="488">
                  <c:v>21.411132812500004</c:v>
                </c:pt>
                <c:pt idx="489">
                  <c:v>21.6552734375</c:v>
                </c:pt>
                <c:pt idx="490">
                  <c:v>21.8902587890625</c:v>
                </c:pt>
                <c:pt idx="491">
                  <c:v>22.158813476562504</c:v>
                </c:pt>
                <c:pt idx="492">
                  <c:v>22.433471679687504</c:v>
                </c:pt>
                <c:pt idx="493">
                  <c:v>22.6898193359375</c:v>
                </c:pt>
                <c:pt idx="494">
                  <c:v>22.9400634765625</c:v>
                </c:pt>
                <c:pt idx="495">
                  <c:v>23.202514648437504</c:v>
                </c:pt>
                <c:pt idx="496">
                  <c:v>23.4619140625</c:v>
                </c:pt>
                <c:pt idx="497">
                  <c:v>23.74267578125</c:v>
                </c:pt>
                <c:pt idx="498">
                  <c:v>24.017333984375</c:v>
                </c:pt>
                <c:pt idx="499">
                  <c:v>24.273681640625004</c:v>
                </c:pt>
                <c:pt idx="500">
                  <c:v>24.563598632812504</c:v>
                </c:pt>
                <c:pt idx="501">
                  <c:v>24.859619140625004</c:v>
                </c:pt>
                <c:pt idx="502">
                  <c:v>25.1190185546875</c:v>
                </c:pt>
                <c:pt idx="503">
                  <c:v>25.3448486328125</c:v>
                </c:pt>
                <c:pt idx="504">
                  <c:v>25.546264648437504</c:v>
                </c:pt>
                <c:pt idx="505">
                  <c:v>25.747680664062504</c:v>
                </c:pt>
                <c:pt idx="506">
                  <c:v>25.958251953125</c:v>
                </c:pt>
                <c:pt idx="507">
                  <c:v>26.1444091796875</c:v>
                </c:pt>
                <c:pt idx="508">
                  <c:v>26.330566406250004</c:v>
                </c:pt>
                <c:pt idx="509">
                  <c:v>26.519775390625004</c:v>
                </c:pt>
                <c:pt idx="510">
                  <c:v>26.708984375000004</c:v>
                </c:pt>
                <c:pt idx="511">
                  <c:v>26.910400390625</c:v>
                </c:pt>
                <c:pt idx="512">
                  <c:v>27.111816406250004</c:v>
                </c:pt>
                <c:pt idx="513">
                  <c:v>27.313232421875</c:v>
                </c:pt>
                <c:pt idx="514">
                  <c:v>27.508544921875004</c:v>
                </c:pt>
                <c:pt idx="515">
                  <c:v>27.725219726562504</c:v>
                </c:pt>
                <c:pt idx="516">
                  <c:v>27.923583984375</c:v>
                </c:pt>
                <c:pt idx="517">
                  <c:v>28.1036376953125</c:v>
                </c:pt>
                <c:pt idx="518">
                  <c:v>28.280639648437504</c:v>
                </c:pt>
                <c:pt idx="519">
                  <c:v>28.4423828125</c:v>
                </c:pt>
                <c:pt idx="520">
                  <c:v>28.591918945312504</c:v>
                </c:pt>
                <c:pt idx="521">
                  <c:v>28.7506103515625</c:v>
                </c:pt>
                <c:pt idx="522">
                  <c:v>28.881835937500004</c:v>
                </c:pt>
                <c:pt idx="523">
                  <c:v>29.016113281250004</c:v>
                </c:pt>
                <c:pt idx="524">
                  <c:v>29.159545898437504</c:v>
                </c:pt>
                <c:pt idx="525">
                  <c:v>29.302978515625</c:v>
                </c:pt>
                <c:pt idx="526">
                  <c:v>29.4647216796875</c:v>
                </c:pt>
                <c:pt idx="527">
                  <c:v>29.644775390625</c:v>
                </c:pt>
                <c:pt idx="528">
                  <c:v>29.791259765625004</c:v>
                </c:pt>
                <c:pt idx="529">
                  <c:v>29.9530029296875</c:v>
                </c:pt>
                <c:pt idx="530">
                  <c:v>30.117797851562504</c:v>
                </c:pt>
                <c:pt idx="531">
                  <c:v>30.26123046875</c:v>
                </c:pt>
                <c:pt idx="532">
                  <c:v>30.398559570312504</c:v>
                </c:pt>
                <c:pt idx="533">
                  <c:v>30.517578125</c:v>
                </c:pt>
                <c:pt idx="534">
                  <c:v>30.633544921875</c:v>
                </c:pt>
                <c:pt idx="535">
                  <c:v>30.734252929687504</c:v>
                </c:pt>
                <c:pt idx="536">
                  <c:v>30.834960937500007</c:v>
                </c:pt>
                <c:pt idx="537">
                  <c:v>30.914306640625004</c:v>
                </c:pt>
                <c:pt idx="538">
                  <c:v>31.0089111328125</c:v>
                </c:pt>
                <c:pt idx="539">
                  <c:v>31.1187744140625</c:v>
                </c:pt>
                <c:pt idx="540">
                  <c:v>31.225585937500004</c:v>
                </c:pt>
                <c:pt idx="541">
                  <c:v>31.341552734375004</c:v>
                </c:pt>
                <c:pt idx="542">
                  <c:v>31.451416015625007</c:v>
                </c:pt>
                <c:pt idx="543">
                  <c:v>31.546020507812504</c:v>
                </c:pt>
                <c:pt idx="544">
                  <c:v>31.671142578125</c:v>
                </c:pt>
                <c:pt idx="545">
                  <c:v>31.784057617187504</c:v>
                </c:pt>
                <c:pt idx="546">
                  <c:v>31.881713867187507</c:v>
                </c:pt>
                <c:pt idx="547">
                  <c:v>31.9915771484375</c:v>
                </c:pt>
                <c:pt idx="548">
                  <c:v>32.04345703125</c:v>
                </c:pt>
                <c:pt idx="549">
                  <c:v>32.083129882812507</c:v>
                </c:pt>
                <c:pt idx="550">
                  <c:v>32.135009765625007</c:v>
                </c:pt>
                <c:pt idx="551">
                  <c:v>32.1624755859375</c:v>
                </c:pt>
                <c:pt idx="552">
                  <c:v>32.183837890625</c:v>
                </c:pt>
                <c:pt idx="553">
                  <c:v>32.208251953125</c:v>
                </c:pt>
                <c:pt idx="554">
                  <c:v>32.244873046875</c:v>
                </c:pt>
                <c:pt idx="555">
                  <c:v>32.2723388671875</c:v>
                </c:pt>
                <c:pt idx="556">
                  <c:v>32.308959960937507</c:v>
                </c:pt>
                <c:pt idx="557">
                  <c:v>32.3486328125</c:v>
                </c:pt>
                <c:pt idx="558">
                  <c:v>32.382202148437507</c:v>
                </c:pt>
                <c:pt idx="559">
                  <c:v>32.4188232421875</c:v>
                </c:pt>
                <c:pt idx="560">
                  <c:v>32.440185546875007</c:v>
                </c:pt>
                <c:pt idx="561">
                  <c:v>32.446289062500007</c:v>
                </c:pt>
                <c:pt idx="562">
                  <c:v>32.452392578125007</c:v>
                </c:pt>
                <c:pt idx="563">
                  <c:v>32.4310302734375</c:v>
                </c:pt>
                <c:pt idx="564">
                  <c:v>32.4005126953125</c:v>
                </c:pt>
                <c:pt idx="565">
                  <c:v>32.376098632812507</c:v>
                </c:pt>
                <c:pt idx="566">
                  <c:v>32.3333740234375</c:v>
                </c:pt>
                <c:pt idx="567">
                  <c:v>32.28759765625</c:v>
                </c:pt>
                <c:pt idx="568">
                  <c:v>32.257080078125007</c:v>
                </c:pt>
                <c:pt idx="569">
                  <c:v>32.208251953125</c:v>
                </c:pt>
                <c:pt idx="570">
                  <c:v>32.1685791015625</c:v>
                </c:pt>
                <c:pt idx="571">
                  <c:v>32.141113281250007</c:v>
                </c:pt>
                <c:pt idx="572">
                  <c:v>32.1014404296875</c:v>
                </c:pt>
                <c:pt idx="573">
                  <c:v>32.067871093750007</c:v>
                </c:pt>
                <c:pt idx="574">
                  <c:v>32.0404052734375</c:v>
                </c:pt>
                <c:pt idx="575">
                  <c:v>31.9793701171875</c:v>
                </c:pt>
                <c:pt idx="576">
                  <c:v>31.9183349609375</c:v>
                </c:pt>
                <c:pt idx="577">
                  <c:v>31.845092773437504</c:v>
                </c:pt>
                <c:pt idx="578">
                  <c:v>31.759643554687507</c:v>
                </c:pt>
                <c:pt idx="579">
                  <c:v>31.655883789062504</c:v>
                </c:pt>
                <c:pt idx="580">
                  <c:v>31.5673828125</c:v>
                </c:pt>
                <c:pt idx="581">
                  <c:v>31.460571289062504</c:v>
                </c:pt>
                <c:pt idx="582">
                  <c:v>31.353759765625004</c:v>
                </c:pt>
                <c:pt idx="583">
                  <c:v>31.2469482421875</c:v>
                </c:pt>
                <c:pt idx="584">
                  <c:v>31.1370849609375</c:v>
                </c:pt>
                <c:pt idx="585">
                  <c:v>31.0577392578125</c:v>
                </c:pt>
                <c:pt idx="586">
                  <c:v>30.9539794921875</c:v>
                </c:pt>
                <c:pt idx="587">
                  <c:v>30.853271484375004</c:v>
                </c:pt>
                <c:pt idx="588">
                  <c:v>30.755615234375</c:v>
                </c:pt>
                <c:pt idx="589">
                  <c:v>30.648803710937507</c:v>
                </c:pt>
                <c:pt idx="590">
                  <c:v>30.545043945312504</c:v>
                </c:pt>
                <c:pt idx="591">
                  <c:v>30.435180664062504</c:v>
                </c:pt>
                <c:pt idx="592">
                  <c:v>30.2947998046875</c:v>
                </c:pt>
                <c:pt idx="593">
                  <c:v>30.148315429687504</c:v>
                </c:pt>
                <c:pt idx="594">
                  <c:v>30.001831054687504</c:v>
                </c:pt>
                <c:pt idx="595">
                  <c:v>29.849243164062504</c:v>
                </c:pt>
                <c:pt idx="596">
                  <c:v>29.681396484375004</c:v>
                </c:pt>
                <c:pt idx="597">
                  <c:v>29.522705078125</c:v>
                </c:pt>
                <c:pt idx="598">
                  <c:v>29.3701171875</c:v>
                </c:pt>
                <c:pt idx="599">
                  <c:v>29.220581054687504</c:v>
                </c:pt>
                <c:pt idx="600">
                  <c:v>29.074096679687504</c:v>
                </c:pt>
                <c:pt idx="601">
                  <c:v>28.9337158203125</c:v>
                </c:pt>
                <c:pt idx="602">
                  <c:v>28.778076171875004</c:v>
                </c:pt>
                <c:pt idx="603">
                  <c:v>28.6346435546875</c:v>
                </c:pt>
                <c:pt idx="604">
                  <c:v>28.488159179687504</c:v>
                </c:pt>
                <c:pt idx="605">
                  <c:v>28.3233642578125</c:v>
                </c:pt>
                <c:pt idx="606">
                  <c:v>28.1707763671875</c:v>
                </c:pt>
                <c:pt idx="607">
                  <c:v>27.9815673828125</c:v>
                </c:pt>
                <c:pt idx="608">
                  <c:v>27.8045654296875</c:v>
                </c:pt>
                <c:pt idx="609">
                  <c:v>27.627563476562504</c:v>
                </c:pt>
                <c:pt idx="610">
                  <c:v>27.435302734375</c:v>
                </c:pt>
                <c:pt idx="611">
                  <c:v>27.2491455078125</c:v>
                </c:pt>
                <c:pt idx="612">
                  <c:v>27.047729492187504</c:v>
                </c:pt>
                <c:pt idx="613">
                  <c:v>26.861572265625004</c:v>
                </c:pt>
                <c:pt idx="614">
                  <c:v>26.6876220703125</c:v>
                </c:pt>
                <c:pt idx="615">
                  <c:v>26.519775390625004</c:v>
                </c:pt>
                <c:pt idx="616">
                  <c:v>26.339721679687504</c:v>
                </c:pt>
                <c:pt idx="617">
                  <c:v>26.165771484375</c:v>
                </c:pt>
                <c:pt idx="618">
                  <c:v>25.997924804687504</c:v>
                </c:pt>
                <c:pt idx="619">
                  <c:v>25.842285156250004</c:v>
                </c:pt>
                <c:pt idx="620">
                  <c:v>25.6439208984375</c:v>
                </c:pt>
                <c:pt idx="621">
                  <c:v>25.451660156250004</c:v>
                </c:pt>
                <c:pt idx="622">
                  <c:v>25.2532958984375</c:v>
                </c:pt>
                <c:pt idx="623">
                  <c:v>25.042724609375004</c:v>
                </c:pt>
                <c:pt idx="624">
                  <c:v>24.8504638671875</c:v>
                </c:pt>
                <c:pt idx="625">
                  <c:v>24.642944335937504</c:v>
                </c:pt>
                <c:pt idx="626">
                  <c:v>24.429321289062504</c:v>
                </c:pt>
                <c:pt idx="627">
                  <c:v>24.2279052734375</c:v>
                </c:pt>
                <c:pt idx="628">
                  <c:v>24.026489257812504</c:v>
                </c:pt>
                <c:pt idx="629">
                  <c:v>23.843383789062504</c:v>
                </c:pt>
                <c:pt idx="630">
                  <c:v>23.657226562500004</c:v>
                </c:pt>
                <c:pt idx="631">
                  <c:v>23.468017578125</c:v>
                </c:pt>
                <c:pt idx="632">
                  <c:v>23.287963867187504</c:v>
                </c:pt>
                <c:pt idx="633">
                  <c:v>23.101806640625004</c:v>
                </c:pt>
                <c:pt idx="634">
                  <c:v>22.9156494140625</c:v>
                </c:pt>
                <c:pt idx="635">
                  <c:v>22.7264404296875</c:v>
                </c:pt>
                <c:pt idx="636">
                  <c:v>22.5341796875</c:v>
                </c:pt>
                <c:pt idx="637">
                  <c:v>22.332763671875</c:v>
                </c:pt>
                <c:pt idx="638">
                  <c:v>22.1343994140625</c:v>
                </c:pt>
                <c:pt idx="639">
                  <c:v>21.939086914062504</c:v>
                </c:pt>
                <c:pt idx="640">
                  <c:v>21.74072265625</c:v>
                </c:pt>
                <c:pt idx="641">
                  <c:v>21.539306640625004</c:v>
                </c:pt>
                <c:pt idx="642">
                  <c:v>21.3470458984375</c:v>
                </c:pt>
                <c:pt idx="643">
                  <c:v>21.1578369140625</c:v>
                </c:pt>
                <c:pt idx="644">
                  <c:v>20.980834960937504</c:v>
                </c:pt>
                <c:pt idx="645">
                  <c:v>20.803833007812504</c:v>
                </c:pt>
                <c:pt idx="646">
                  <c:v>20.620727539062504</c:v>
                </c:pt>
                <c:pt idx="647">
                  <c:v>20.4559326171875</c:v>
                </c:pt>
                <c:pt idx="648">
                  <c:v>20.278930664062504</c:v>
                </c:pt>
                <c:pt idx="649">
                  <c:v>20.101928710937504</c:v>
                </c:pt>
                <c:pt idx="650">
                  <c:v>19.9249267578125</c:v>
                </c:pt>
                <c:pt idx="651">
                  <c:v>19.73876953125</c:v>
                </c:pt>
                <c:pt idx="652">
                  <c:v>19.561767578125</c:v>
                </c:pt>
                <c:pt idx="653">
                  <c:v>19.378662109375</c:v>
                </c:pt>
                <c:pt idx="654">
                  <c:v>19.189453125</c:v>
                </c:pt>
                <c:pt idx="655">
                  <c:v>19.00634765625</c:v>
                </c:pt>
                <c:pt idx="656">
                  <c:v>18.829345703125004</c:v>
                </c:pt>
                <c:pt idx="657">
                  <c:v>18.6676025390625</c:v>
                </c:pt>
                <c:pt idx="658">
                  <c:v>18.496704101562504</c:v>
                </c:pt>
                <c:pt idx="659">
                  <c:v>18.3349609375</c:v>
                </c:pt>
                <c:pt idx="660">
                  <c:v>18.182373046875</c:v>
                </c:pt>
                <c:pt idx="661">
                  <c:v>18.017578125</c:v>
                </c:pt>
                <c:pt idx="662">
                  <c:v>17.8741455078125</c:v>
                </c:pt>
                <c:pt idx="663">
                  <c:v>17.7215576171875</c:v>
                </c:pt>
                <c:pt idx="664">
                  <c:v>17.5628662109375</c:v>
                </c:pt>
                <c:pt idx="665">
                  <c:v>17.413330078125</c:v>
                </c:pt>
                <c:pt idx="666">
                  <c:v>17.2515869140625</c:v>
                </c:pt>
                <c:pt idx="667">
                  <c:v>17.0989990234375</c:v>
                </c:pt>
                <c:pt idx="668">
                  <c:v>16.949462890625</c:v>
                </c:pt>
                <c:pt idx="669">
                  <c:v>16.796875</c:v>
                </c:pt>
                <c:pt idx="670">
                  <c:v>16.650390625000004</c:v>
                </c:pt>
                <c:pt idx="671">
                  <c:v>16.500854492187504</c:v>
                </c:pt>
                <c:pt idx="672">
                  <c:v>16.369628906250004</c:v>
                </c:pt>
                <c:pt idx="673">
                  <c:v>16.2353515625</c:v>
                </c:pt>
                <c:pt idx="674">
                  <c:v>16.1102294921875</c:v>
                </c:pt>
                <c:pt idx="675">
                  <c:v>15.9912109375</c:v>
                </c:pt>
                <c:pt idx="676">
                  <c:v>15.869140625</c:v>
                </c:pt>
                <c:pt idx="677">
                  <c:v>15.7470703125</c:v>
                </c:pt>
                <c:pt idx="678">
                  <c:v>15.6280517578125</c:v>
                </c:pt>
                <c:pt idx="679">
                  <c:v>15.5059814453125</c:v>
                </c:pt>
                <c:pt idx="680">
                  <c:v>15.3839111328125</c:v>
                </c:pt>
                <c:pt idx="681">
                  <c:v>15.267944335937502</c:v>
                </c:pt>
                <c:pt idx="682">
                  <c:v>15.1458740234375</c:v>
                </c:pt>
                <c:pt idx="683">
                  <c:v>15.0238037109375</c:v>
                </c:pt>
                <c:pt idx="684">
                  <c:v>14.904785156250002</c:v>
                </c:pt>
                <c:pt idx="685">
                  <c:v>14.797973632812502</c:v>
                </c:pt>
                <c:pt idx="686">
                  <c:v>14.688110351562502</c:v>
                </c:pt>
                <c:pt idx="687">
                  <c:v>14.5782470703125</c:v>
                </c:pt>
                <c:pt idx="688">
                  <c:v>14.480590820312502</c:v>
                </c:pt>
                <c:pt idx="689">
                  <c:v>14.395141601562502</c:v>
                </c:pt>
                <c:pt idx="690">
                  <c:v>14.306640625000002</c:v>
                </c:pt>
                <c:pt idx="691">
                  <c:v>14.218139648437502</c:v>
                </c:pt>
                <c:pt idx="692">
                  <c:v>14.129638671875</c:v>
                </c:pt>
                <c:pt idx="693">
                  <c:v>14.044189453125002</c:v>
                </c:pt>
                <c:pt idx="694">
                  <c:v>13.955688476562502</c:v>
                </c:pt>
                <c:pt idx="695">
                  <c:v>13.873291015625002</c:v>
                </c:pt>
                <c:pt idx="696">
                  <c:v>13.781738281250002</c:v>
                </c:pt>
                <c:pt idx="697">
                  <c:v>13.702392578125</c:v>
                </c:pt>
                <c:pt idx="698">
                  <c:v>13.613891601562502</c:v>
                </c:pt>
                <c:pt idx="699">
                  <c:v>13.534545898437502</c:v>
                </c:pt>
                <c:pt idx="700">
                  <c:v>13.4552001953125</c:v>
                </c:pt>
                <c:pt idx="701">
                  <c:v>13.381958007812502</c:v>
                </c:pt>
                <c:pt idx="702">
                  <c:v>13.3148193359375</c:v>
                </c:pt>
                <c:pt idx="703">
                  <c:v>13.250732421875002</c:v>
                </c:pt>
                <c:pt idx="704">
                  <c:v>13.1927490234375</c:v>
                </c:pt>
                <c:pt idx="705">
                  <c:v>13.134765625000002</c:v>
                </c:pt>
                <c:pt idx="706">
                  <c:v>13.076782226562502</c:v>
                </c:pt>
                <c:pt idx="707">
                  <c:v>13.0218505859375</c:v>
                </c:pt>
                <c:pt idx="708">
                  <c:v>12.9638671875</c:v>
                </c:pt>
                <c:pt idx="709">
                  <c:v>12.911987304687502</c:v>
                </c:pt>
                <c:pt idx="710">
                  <c:v>12.847900390625002</c:v>
                </c:pt>
                <c:pt idx="711">
                  <c:v>12.796020507812502</c:v>
                </c:pt>
                <c:pt idx="712">
                  <c:v>12.738037109375002</c:v>
                </c:pt>
                <c:pt idx="713">
                  <c:v>12.6861572265625</c:v>
                </c:pt>
                <c:pt idx="714">
                  <c:v>12.6373291015625</c:v>
                </c:pt>
                <c:pt idx="715">
                  <c:v>12.585449218750002</c:v>
                </c:pt>
                <c:pt idx="716">
                  <c:v>12.539672851562502</c:v>
                </c:pt>
                <c:pt idx="717">
                  <c:v>12.506103515625002</c:v>
                </c:pt>
                <c:pt idx="718">
                  <c:v>12.469482421875</c:v>
                </c:pt>
                <c:pt idx="719">
                  <c:v>12.4359130859375</c:v>
                </c:pt>
                <c:pt idx="720">
                  <c:v>12.4053955078125</c:v>
                </c:pt>
                <c:pt idx="721">
                  <c:v>12.371826171875002</c:v>
                </c:pt>
                <c:pt idx="722">
                  <c:v>12.341308593750002</c:v>
                </c:pt>
                <c:pt idx="723">
                  <c:v>12.3138427734375</c:v>
                </c:pt>
                <c:pt idx="724">
                  <c:v>12.2833251953125</c:v>
                </c:pt>
                <c:pt idx="725">
                  <c:v>12.246704101562502</c:v>
                </c:pt>
                <c:pt idx="726">
                  <c:v>12.213134765625002</c:v>
                </c:pt>
                <c:pt idx="727">
                  <c:v>12.1917724609375</c:v>
                </c:pt>
                <c:pt idx="728">
                  <c:v>12.164306640625</c:v>
                </c:pt>
                <c:pt idx="729">
                  <c:v>12.1307373046875</c:v>
                </c:pt>
                <c:pt idx="730">
                  <c:v>12.109375000000002</c:v>
                </c:pt>
                <c:pt idx="731">
                  <c:v>12.0880126953125</c:v>
                </c:pt>
                <c:pt idx="732">
                  <c:v>12.07275390625</c:v>
                </c:pt>
                <c:pt idx="733">
                  <c:v>12.0574951171875</c:v>
                </c:pt>
                <c:pt idx="734">
                  <c:v>12.045288085937502</c:v>
                </c:pt>
                <c:pt idx="735">
                  <c:v>12.0361328125</c:v>
                </c:pt>
                <c:pt idx="736">
                  <c:v>12.0269775390625</c:v>
                </c:pt>
                <c:pt idx="737">
                  <c:v>12.014770507812502</c:v>
                </c:pt>
                <c:pt idx="738">
                  <c:v>12.005615234375</c:v>
                </c:pt>
                <c:pt idx="739">
                  <c:v>11.993408203125</c:v>
                </c:pt>
                <c:pt idx="740">
                  <c:v>11.9781494140625</c:v>
                </c:pt>
                <c:pt idx="741">
                  <c:v>11.97509765625</c:v>
                </c:pt>
                <c:pt idx="742">
                  <c:v>11.968994140625002</c:v>
                </c:pt>
                <c:pt idx="743">
                  <c:v>11.9598388671875</c:v>
                </c:pt>
                <c:pt idx="744">
                  <c:v>11.956787109375002</c:v>
                </c:pt>
                <c:pt idx="745">
                  <c:v>11.9476318359375</c:v>
                </c:pt>
                <c:pt idx="746">
                  <c:v>11.950683593750002</c:v>
                </c:pt>
                <c:pt idx="747">
                  <c:v>11.953735351562502</c:v>
                </c:pt>
                <c:pt idx="748">
                  <c:v>11.9598388671875</c:v>
                </c:pt>
                <c:pt idx="749">
                  <c:v>11.758422851562502</c:v>
                </c:pt>
                <c:pt idx="750">
                  <c:v>11.5936279296875</c:v>
                </c:pt>
                <c:pt idx="751">
                  <c:v>11.434936523437502</c:v>
                </c:pt>
                <c:pt idx="752">
                  <c:v>11.285400390625</c:v>
                </c:pt>
                <c:pt idx="753">
                  <c:v>11.1297607421875</c:v>
                </c:pt>
                <c:pt idx="754">
                  <c:v>10.983276367187502</c:v>
                </c:pt>
                <c:pt idx="755">
                  <c:v>10.8367919921875</c:v>
                </c:pt>
                <c:pt idx="756">
                  <c:v>10.699462890625</c:v>
                </c:pt>
                <c:pt idx="757">
                  <c:v>10.559082031250002</c:v>
                </c:pt>
                <c:pt idx="758">
                  <c:v>10.4217529296875</c:v>
                </c:pt>
                <c:pt idx="759">
                  <c:v>10.2874755859375</c:v>
                </c:pt>
                <c:pt idx="760">
                  <c:v>10.162353515625</c:v>
                </c:pt>
                <c:pt idx="761">
                  <c:v>10.0372314453125</c:v>
                </c:pt>
                <c:pt idx="762">
                  <c:v>9.9212646484375</c:v>
                </c:pt>
                <c:pt idx="763">
                  <c:v>9.808349609375</c:v>
                </c:pt>
                <c:pt idx="764">
                  <c:v>9.6954345703125018</c:v>
                </c:pt>
                <c:pt idx="765">
                  <c:v>9.5855712890625018</c:v>
                </c:pt>
                <c:pt idx="766">
                  <c:v>9.4787597656250018</c:v>
                </c:pt>
                <c:pt idx="767">
                  <c:v>9.3658447265625</c:v>
                </c:pt>
                <c:pt idx="768">
                  <c:v>9.259033203125</c:v>
                </c:pt>
                <c:pt idx="769">
                  <c:v>9.149169921875</c:v>
                </c:pt>
                <c:pt idx="770">
                  <c:v>9.0423583984375</c:v>
                </c:pt>
                <c:pt idx="771">
                  <c:v>8.9416503906250018</c:v>
                </c:pt>
                <c:pt idx="772">
                  <c:v>8.837890625</c:v>
                </c:pt>
                <c:pt idx="773">
                  <c:v>8.7371826171875</c:v>
                </c:pt>
                <c:pt idx="774">
                  <c:v>8.642578125</c:v>
                </c:pt>
                <c:pt idx="775">
                  <c:v>8.544921875</c:v>
                </c:pt>
                <c:pt idx="776">
                  <c:v>8.453369140625</c:v>
                </c:pt>
                <c:pt idx="777">
                  <c:v>8.3770751953125</c:v>
                </c:pt>
                <c:pt idx="778">
                  <c:v>8.2824707031250018</c:v>
                </c:pt>
                <c:pt idx="779">
                  <c:v>8.2000732421875</c:v>
                </c:pt>
                <c:pt idx="780">
                  <c:v>8.11767578125</c:v>
                </c:pt>
                <c:pt idx="781">
                  <c:v>8.0322265625000018</c:v>
                </c:pt>
                <c:pt idx="782">
                  <c:v>7.9437255859375009</c:v>
                </c:pt>
                <c:pt idx="783">
                  <c:v>7.8643798828125009</c:v>
                </c:pt>
                <c:pt idx="784">
                  <c:v>7.7789306640625009</c:v>
                </c:pt>
                <c:pt idx="785">
                  <c:v>7.6934814453125018</c:v>
                </c:pt>
                <c:pt idx="786">
                  <c:v>7.611083984375</c:v>
                </c:pt>
                <c:pt idx="787">
                  <c:v>7.525634765625</c:v>
                </c:pt>
                <c:pt idx="788">
                  <c:v>7.4462890625000009</c:v>
                </c:pt>
                <c:pt idx="789">
                  <c:v>7.373046875</c:v>
                </c:pt>
                <c:pt idx="790">
                  <c:v>7.2967529296875</c:v>
                </c:pt>
                <c:pt idx="791">
                  <c:v>7.2235107421875009</c:v>
                </c:pt>
                <c:pt idx="792">
                  <c:v>7.1563720703125</c:v>
                </c:pt>
                <c:pt idx="793">
                  <c:v>7.0831298828125009</c:v>
                </c:pt>
                <c:pt idx="794">
                  <c:v>7.0220947265625009</c:v>
                </c:pt>
                <c:pt idx="795">
                  <c:v>6.9519042968750009</c:v>
                </c:pt>
                <c:pt idx="796">
                  <c:v>6.8786621093750009</c:v>
                </c:pt>
                <c:pt idx="797">
                  <c:v>6.8145751953125009</c:v>
                </c:pt>
                <c:pt idx="798">
                  <c:v>6.7443847656250009</c:v>
                </c:pt>
                <c:pt idx="799">
                  <c:v>6.6772460937500009</c:v>
                </c:pt>
                <c:pt idx="800">
                  <c:v>6.6070556640625009</c:v>
                </c:pt>
                <c:pt idx="801">
                  <c:v>6.5399169921875009</c:v>
                </c:pt>
                <c:pt idx="802">
                  <c:v>6.4666748046875</c:v>
                </c:pt>
                <c:pt idx="803">
                  <c:v>6.4086914062500009</c:v>
                </c:pt>
                <c:pt idx="804">
                  <c:v>6.3446044921875009</c:v>
                </c:pt>
                <c:pt idx="805">
                  <c:v>6.2835693359375009</c:v>
                </c:pt>
                <c:pt idx="806">
                  <c:v>6.2286376953125</c:v>
                </c:pt>
                <c:pt idx="807">
                  <c:v>6.1767578125000009</c:v>
                </c:pt>
                <c:pt idx="808">
                  <c:v>6.1157226562500009</c:v>
                </c:pt>
                <c:pt idx="809">
                  <c:v>6.0638427734375009</c:v>
                </c:pt>
                <c:pt idx="810">
                  <c:v>6.0028076171875</c:v>
                </c:pt>
                <c:pt idx="811">
                  <c:v>5.9448242187500009</c:v>
                </c:pt>
                <c:pt idx="812">
                  <c:v>5.8929443359375009</c:v>
                </c:pt>
                <c:pt idx="813">
                  <c:v>5.8349609375</c:v>
                </c:pt>
                <c:pt idx="814">
                  <c:v>5.7708740234375009</c:v>
                </c:pt>
                <c:pt idx="815">
                  <c:v>5.718994140625</c:v>
                </c:pt>
                <c:pt idx="816">
                  <c:v>5.657958984375</c:v>
                </c:pt>
                <c:pt idx="817">
                  <c:v>5.6060791015625</c:v>
                </c:pt>
                <c:pt idx="818">
                  <c:v>5.5511474609375</c:v>
                </c:pt>
                <c:pt idx="819">
                  <c:v>5.4931640625000009</c:v>
                </c:pt>
                <c:pt idx="820">
                  <c:v>5.4473876953125009</c:v>
                </c:pt>
                <c:pt idx="821">
                  <c:v>5.4016113281250009</c:v>
                </c:pt>
                <c:pt idx="822">
                  <c:v>5.3527832031250009</c:v>
                </c:pt>
                <c:pt idx="823">
                  <c:v>5.3070068359375009</c:v>
                </c:pt>
                <c:pt idx="824">
                  <c:v>5.2581787109375</c:v>
                </c:pt>
                <c:pt idx="825">
                  <c:v>5.21240234375</c:v>
                </c:pt>
                <c:pt idx="826">
                  <c:v>5.1635742187500009</c:v>
                </c:pt>
                <c:pt idx="827">
                  <c:v>5.1147460937500009</c:v>
                </c:pt>
                <c:pt idx="828">
                  <c:v>5.06591796875</c:v>
                </c:pt>
                <c:pt idx="829">
                  <c:v>5.010986328125</c:v>
                </c:pt>
                <c:pt idx="830">
                  <c:v>4.9652099609375</c:v>
                </c:pt>
                <c:pt idx="831">
                  <c:v>4.9163818359375009</c:v>
                </c:pt>
                <c:pt idx="832">
                  <c:v>4.8675537109375</c:v>
                </c:pt>
                <c:pt idx="833">
                  <c:v>4.82177734375</c:v>
                </c:pt>
                <c:pt idx="834">
                  <c:v>4.7790527343750009</c:v>
                </c:pt>
                <c:pt idx="835">
                  <c:v>4.7369384765625</c:v>
                </c:pt>
                <c:pt idx="836">
                  <c:v>4.69879150390625</c:v>
                </c:pt>
                <c:pt idx="837">
                  <c:v>4.65301513671875</c:v>
                </c:pt>
                <c:pt idx="838">
                  <c:v>4.61669921875</c:v>
                </c:pt>
                <c:pt idx="839">
                  <c:v>4.5770263671875</c:v>
                </c:pt>
                <c:pt idx="840">
                  <c:v>4.5361328125</c:v>
                </c:pt>
                <c:pt idx="841">
                  <c:v>4.5010375976562491</c:v>
                </c:pt>
                <c:pt idx="842">
                  <c:v>4.453125</c:v>
                </c:pt>
                <c:pt idx="843">
                  <c:v>4.41162109375</c:v>
                </c:pt>
                <c:pt idx="844">
                  <c:v>4.3698120117187491</c:v>
                </c:pt>
                <c:pt idx="845">
                  <c:v>4.3255615234375</c:v>
                </c:pt>
                <c:pt idx="846">
                  <c:v>4.2834472656249991</c:v>
                </c:pt>
                <c:pt idx="847">
                  <c:v>4.239501953125</c:v>
                </c:pt>
                <c:pt idx="848">
                  <c:v>4.2034912109375</c:v>
                </c:pt>
                <c:pt idx="849">
                  <c:v>4.1644287109375</c:v>
                </c:pt>
                <c:pt idx="850">
                  <c:v>4.12994384765625</c:v>
                </c:pt>
                <c:pt idx="851">
                  <c:v>4.093017578125</c:v>
                </c:pt>
                <c:pt idx="852">
                  <c:v>4.0594482421875</c:v>
                </c:pt>
                <c:pt idx="853">
                  <c:v>4.024658203125</c:v>
                </c:pt>
                <c:pt idx="854">
                  <c:v>3.99017333984375</c:v>
                </c:pt>
                <c:pt idx="855">
                  <c:v>3.95294189453125</c:v>
                </c:pt>
                <c:pt idx="856">
                  <c:v>3.9208984374999996</c:v>
                </c:pt>
                <c:pt idx="857">
                  <c:v>3.8812255859374996</c:v>
                </c:pt>
                <c:pt idx="858">
                  <c:v>3.8415527343749996</c:v>
                </c:pt>
                <c:pt idx="859">
                  <c:v>3.8079833984374996</c:v>
                </c:pt>
                <c:pt idx="860">
                  <c:v>3.76800537109375</c:v>
                </c:pt>
                <c:pt idx="861">
                  <c:v>3.7298583984375</c:v>
                </c:pt>
                <c:pt idx="862">
                  <c:v>3.69140625</c:v>
                </c:pt>
                <c:pt idx="863">
                  <c:v>3.658447265625</c:v>
                </c:pt>
                <c:pt idx="864">
                  <c:v>3.6276245117187496</c:v>
                </c:pt>
                <c:pt idx="865">
                  <c:v>3.59619140625</c:v>
                </c:pt>
                <c:pt idx="866">
                  <c:v>3.56689453125</c:v>
                </c:pt>
                <c:pt idx="867">
                  <c:v>3.536376953125</c:v>
                </c:pt>
                <c:pt idx="868">
                  <c:v>3.50555419921875</c:v>
                </c:pt>
                <c:pt idx="869">
                  <c:v>3.47381591796875</c:v>
                </c:pt>
                <c:pt idx="870">
                  <c:v>3.44329833984375</c:v>
                </c:pt>
                <c:pt idx="871">
                  <c:v>3.4088134765625</c:v>
                </c:pt>
                <c:pt idx="872">
                  <c:v>3.3746337890625</c:v>
                </c:pt>
                <c:pt idx="873">
                  <c:v>3.3425903320312496</c:v>
                </c:pt>
                <c:pt idx="874">
                  <c:v>3.31207275390625</c:v>
                </c:pt>
                <c:pt idx="875">
                  <c:v>3.2803344726562496</c:v>
                </c:pt>
                <c:pt idx="876">
                  <c:v>3.243408203125</c:v>
                </c:pt>
                <c:pt idx="877">
                  <c:v>3.2113647460937496</c:v>
                </c:pt>
                <c:pt idx="878">
                  <c:v>3.18328857421875</c:v>
                </c:pt>
                <c:pt idx="879">
                  <c:v>3.1561279296875</c:v>
                </c:pt>
                <c:pt idx="880">
                  <c:v>3.1268310546875</c:v>
                </c:pt>
                <c:pt idx="881">
                  <c:v>3.1008911132812496</c:v>
                </c:pt>
                <c:pt idx="882">
                  <c:v>3.07891845703125</c:v>
                </c:pt>
                <c:pt idx="883">
                  <c:v>3.04718017578125</c:v>
                </c:pt>
                <c:pt idx="884">
                  <c:v>3.0206298828125</c:v>
                </c:pt>
                <c:pt idx="885">
                  <c:v>2.99224853515625</c:v>
                </c:pt>
                <c:pt idx="886">
                  <c:v>2.9638671875</c:v>
                </c:pt>
                <c:pt idx="887">
                  <c:v>2.93304443359375</c:v>
                </c:pt>
                <c:pt idx="888">
                  <c:v>2.9046630859375</c:v>
                </c:pt>
                <c:pt idx="889">
                  <c:v>2.87200927734375</c:v>
                </c:pt>
                <c:pt idx="890">
                  <c:v>2.8442382812499996</c:v>
                </c:pt>
                <c:pt idx="891">
                  <c:v>2.8115844726562496</c:v>
                </c:pt>
                <c:pt idx="892">
                  <c:v>2.7850341796875</c:v>
                </c:pt>
                <c:pt idx="893">
                  <c:v>2.757568359375</c:v>
                </c:pt>
                <c:pt idx="894">
                  <c:v>2.73651123046875</c:v>
                </c:pt>
                <c:pt idx="895">
                  <c:v>2.7108764648437496</c:v>
                </c:pt>
                <c:pt idx="896">
                  <c:v>2.68829345703125</c:v>
                </c:pt>
                <c:pt idx="897">
                  <c:v>2.6641845703125</c:v>
                </c:pt>
                <c:pt idx="898">
                  <c:v>2.6409912109374996</c:v>
                </c:pt>
                <c:pt idx="899">
                  <c:v>2.61444091796875</c:v>
                </c:pt>
                <c:pt idx="900">
                  <c:v>2.5921630859375</c:v>
                </c:pt>
                <c:pt idx="901">
                  <c:v>2.5604248046875</c:v>
                </c:pt>
                <c:pt idx="902">
                  <c:v>2.5390625</c:v>
                </c:pt>
                <c:pt idx="903">
                  <c:v>2.51373291015625</c:v>
                </c:pt>
                <c:pt idx="904">
                  <c:v>2.48016357421875</c:v>
                </c:pt>
                <c:pt idx="905">
                  <c:v>2.4566650390625</c:v>
                </c:pt>
                <c:pt idx="906">
                  <c:v>2.4279785156249996</c:v>
                </c:pt>
                <c:pt idx="907">
                  <c:v>2.40386962890625</c:v>
                </c:pt>
                <c:pt idx="908">
                  <c:v>2.384033203125</c:v>
                </c:pt>
                <c:pt idx="909">
                  <c:v>2.36053466796875</c:v>
                </c:pt>
                <c:pt idx="910">
                  <c:v>2.33978271484375</c:v>
                </c:pt>
                <c:pt idx="911">
                  <c:v>2.32025146484375</c:v>
                </c:pt>
                <c:pt idx="912">
                  <c:v>2.29827880859375</c:v>
                </c:pt>
                <c:pt idx="913">
                  <c:v>2.2808837890625</c:v>
                </c:pt>
                <c:pt idx="914">
                  <c:v>2.254638671875</c:v>
                </c:pt>
                <c:pt idx="915">
                  <c:v>2.2302246093749996</c:v>
                </c:pt>
                <c:pt idx="916">
                  <c:v>2.21160888671875</c:v>
                </c:pt>
                <c:pt idx="917">
                  <c:v>2.18505859375</c:v>
                </c:pt>
                <c:pt idx="918">
                  <c:v>2.1612548828125</c:v>
                </c:pt>
                <c:pt idx="919">
                  <c:v>2.14019775390625</c:v>
                </c:pt>
                <c:pt idx="920">
                  <c:v>2.1142578125</c:v>
                </c:pt>
                <c:pt idx="921">
                  <c:v>2.0947265624999996</c:v>
                </c:pt>
                <c:pt idx="922">
                  <c:v>2.07122802734375</c:v>
                </c:pt>
                <c:pt idx="923">
                  <c:v>2.05078125</c:v>
                </c:pt>
                <c:pt idx="924">
                  <c:v>2.0315551757812496</c:v>
                </c:pt>
                <c:pt idx="925">
                  <c:v>2.00927734375</c:v>
                </c:pt>
                <c:pt idx="926">
                  <c:v>1.9943237304687498</c:v>
                </c:pt>
                <c:pt idx="927">
                  <c:v>1.9723510742187498</c:v>
                </c:pt>
                <c:pt idx="928">
                  <c:v>1.9549560546874998</c:v>
                </c:pt>
                <c:pt idx="929">
                  <c:v>1.93328857421875</c:v>
                </c:pt>
                <c:pt idx="930">
                  <c:v>1.9134521484374998</c:v>
                </c:pt>
                <c:pt idx="931">
                  <c:v>1.8902587890624998</c:v>
                </c:pt>
                <c:pt idx="932">
                  <c:v>1.8670654296875</c:v>
                </c:pt>
                <c:pt idx="933">
                  <c:v>1.84356689453125</c:v>
                </c:pt>
                <c:pt idx="934">
                  <c:v>1.8225097656249998</c:v>
                </c:pt>
                <c:pt idx="935">
                  <c:v>1.8017578124999998</c:v>
                </c:pt>
                <c:pt idx="936">
                  <c:v>1.78253173828125</c:v>
                </c:pt>
                <c:pt idx="937">
                  <c:v>1.7608642578124998</c:v>
                </c:pt>
                <c:pt idx="938">
                  <c:v>1.74407958984375</c:v>
                </c:pt>
                <c:pt idx="939">
                  <c:v>1.7303466796875</c:v>
                </c:pt>
                <c:pt idx="940">
                  <c:v>1.7095947265625</c:v>
                </c:pt>
                <c:pt idx="941">
                  <c:v>1.69647216796875</c:v>
                </c:pt>
                <c:pt idx="942">
                  <c:v>1.67755126953125</c:v>
                </c:pt>
                <c:pt idx="943">
                  <c:v>1.6571044921874998</c:v>
                </c:pt>
                <c:pt idx="944">
                  <c:v>1.6427612304687498</c:v>
                </c:pt>
                <c:pt idx="945">
                  <c:v>1.6217041015625</c:v>
                </c:pt>
                <c:pt idx="946">
                  <c:v>1.6018676757812498</c:v>
                </c:pt>
                <c:pt idx="947">
                  <c:v>1.58203125</c:v>
                </c:pt>
                <c:pt idx="948">
                  <c:v>1.56158447265625</c:v>
                </c:pt>
                <c:pt idx="949">
                  <c:v>1.5460205078125</c:v>
                </c:pt>
                <c:pt idx="950">
                  <c:v>1.5283203125</c:v>
                </c:pt>
                <c:pt idx="951">
                  <c:v>1.5069580078125</c:v>
                </c:pt>
                <c:pt idx="952">
                  <c:v>1.4932250976562498</c:v>
                </c:pt>
                <c:pt idx="953">
                  <c:v>1.47918701171875</c:v>
                </c:pt>
                <c:pt idx="954">
                  <c:v>1.46484375</c:v>
                </c:pt>
                <c:pt idx="955">
                  <c:v>1.4505004882812498</c:v>
                </c:pt>
                <c:pt idx="956">
                  <c:v>1.434326171875</c:v>
                </c:pt>
                <c:pt idx="957">
                  <c:v>1.419677734375</c:v>
                </c:pt>
                <c:pt idx="958">
                  <c:v>1.4035034179687498</c:v>
                </c:pt>
                <c:pt idx="959">
                  <c:v>1.38946533203125</c:v>
                </c:pt>
                <c:pt idx="960">
                  <c:v>1.3723754882812498</c:v>
                </c:pt>
                <c:pt idx="961">
                  <c:v>1.3525390625</c:v>
                </c:pt>
                <c:pt idx="962">
                  <c:v>1.33880615234375</c:v>
                </c:pt>
                <c:pt idx="963">
                  <c:v>1.3201904296875</c:v>
                </c:pt>
                <c:pt idx="964">
                  <c:v>1.2997436523437498</c:v>
                </c:pt>
                <c:pt idx="965">
                  <c:v>1.287841796875</c:v>
                </c:pt>
                <c:pt idx="966">
                  <c:v>1.27044677734375</c:v>
                </c:pt>
                <c:pt idx="967">
                  <c:v>1.2582397460937498</c:v>
                </c:pt>
                <c:pt idx="968">
                  <c:v>1.2457275390624998</c:v>
                </c:pt>
                <c:pt idx="969">
                  <c:v>1.2335205078125</c:v>
                </c:pt>
                <c:pt idx="970">
                  <c:v>1.2213134765625</c:v>
                </c:pt>
                <c:pt idx="971">
                  <c:v>1.2078857421875</c:v>
                </c:pt>
                <c:pt idx="972">
                  <c:v>1.19537353515625</c:v>
                </c:pt>
                <c:pt idx="973">
                  <c:v>1.18316650390625</c:v>
                </c:pt>
                <c:pt idx="974">
                  <c:v>1.168212890625</c:v>
                </c:pt>
                <c:pt idx="975">
                  <c:v>1.15325927734375</c:v>
                </c:pt>
                <c:pt idx="976">
                  <c:v>1.1358642578124998</c:v>
                </c:pt>
                <c:pt idx="977">
                  <c:v>1.119384765625</c:v>
                </c:pt>
                <c:pt idx="978">
                  <c:v>1.10687255859375</c:v>
                </c:pt>
                <c:pt idx="979">
                  <c:v>1.08917236328125</c:v>
                </c:pt>
                <c:pt idx="980">
                  <c:v>1.0784912109375</c:v>
                </c:pt>
                <c:pt idx="981">
                  <c:v>1.0626220703125</c:v>
                </c:pt>
                <c:pt idx="982">
                  <c:v>1.05255126953125</c:v>
                </c:pt>
                <c:pt idx="983">
                  <c:v>1.04339599609375</c:v>
                </c:pt>
                <c:pt idx="984">
                  <c:v>1.0327148437499998</c:v>
                </c:pt>
                <c:pt idx="985">
                  <c:v>1.025390625</c:v>
                </c:pt>
                <c:pt idx="986">
                  <c:v>1.01715087890625</c:v>
                </c:pt>
                <c:pt idx="987">
                  <c:v>0.99884033203124989</c:v>
                </c:pt>
                <c:pt idx="988">
                  <c:v>0.98419189453125</c:v>
                </c:pt>
                <c:pt idx="989">
                  <c:v>0.97503662109375</c:v>
                </c:pt>
                <c:pt idx="990">
                  <c:v>0.9625244140625</c:v>
                </c:pt>
                <c:pt idx="991">
                  <c:v>0.948486328125</c:v>
                </c:pt>
                <c:pt idx="992">
                  <c:v>0.93688964843749989</c:v>
                </c:pt>
                <c:pt idx="993">
                  <c:v>0.92071533203125</c:v>
                </c:pt>
                <c:pt idx="994">
                  <c:v>0.90606689453124989</c:v>
                </c:pt>
                <c:pt idx="995">
                  <c:v>0.89630126953125</c:v>
                </c:pt>
                <c:pt idx="996">
                  <c:v>0.88592529296875</c:v>
                </c:pt>
                <c:pt idx="997">
                  <c:v>0.87799072265624989</c:v>
                </c:pt>
                <c:pt idx="998">
                  <c:v>0.86578369140625</c:v>
                </c:pt>
                <c:pt idx="999">
                  <c:v>0.85693359374999989</c:v>
                </c:pt>
                <c:pt idx="1000">
                  <c:v>0.849609375</c:v>
                </c:pt>
                <c:pt idx="1001">
                  <c:v>0.84014892578125</c:v>
                </c:pt>
                <c:pt idx="1002">
                  <c:v>0.82794189453124989</c:v>
                </c:pt>
                <c:pt idx="1003">
                  <c:v>0.81817626953125</c:v>
                </c:pt>
                <c:pt idx="1004">
                  <c:v>0.80657958984375</c:v>
                </c:pt>
                <c:pt idx="1005">
                  <c:v>0.79620361328125</c:v>
                </c:pt>
                <c:pt idx="1006">
                  <c:v>0.78430175781249989</c:v>
                </c:pt>
                <c:pt idx="1007">
                  <c:v>0.771484375</c:v>
                </c:pt>
                <c:pt idx="1008">
                  <c:v>0.7586669921875</c:v>
                </c:pt>
                <c:pt idx="1009">
                  <c:v>0.74615478515625</c:v>
                </c:pt>
                <c:pt idx="1010">
                  <c:v>0.738525390625</c:v>
                </c:pt>
                <c:pt idx="1011">
                  <c:v>0.72906494140624989</c:v>
                </c:pt>
                <c:pt idx="1012">
                  <c:v>0.72052001953125</c:v>
                </c:pt>
                <c:pt idx="1013">
                  <c:v>0.711669921875</c:v>
                </c:pt>
                <c:pt idx="1014">
                  <c:v>0.70617675781249989</c:v>
                </c:pt>
                <c:pt idx="1015">
                  <c:v>0.69854736328125</c:v>
                </c:pt>
                <c:pt idx="1016">
                  <c:v>0.69122314453125</c:v>
                </c:pt>
                <c:pt idx="1017">
                  <c:v>0.68115234375</c:v>
                </c:pt>
                <c:pt idx="1018">
                  <c:v>0.66925048828124989</c:v>
                </c:pt>
                <c:pt idx="1019">
                  <c:v>0.66070556640625</c:v>
                </c:pt>
                <c:pt idx="1020">
                  <c:v>0.64849853515624989</c:v>
                </c:pt>
                <c:pt idx="1021">
                  <c:v>0.63995361328125</c:v>
                </c:pt>
                <c:pt idx="1022">
                  <c:v>0.62805175781249989</c:v>
                </c:pt>
                <c:pt idx="1023">
                  <c:v>0.61920166015625</c:v>
                </c:pt>
                <c:pt idx="1024">
                  <c:v>0.61309814453125</c:v>
                </c:pt>
                <c:pt idx="1025">
                  <c:v>0.6011962890625</c:v>
                </c:pt>
                <c:pt idx="1026">
                  <c:v>0.595703125</c:v>
                </c:pt>
                <c:pt idx="1027">
                  <c:v>0.5902099609375</c:v>
                </c:pt>
                <c:pt idx="1028">
                  <c:v>0.579833984375</c:v>
                </c:pt>
                <c:pt idx="1029">
                  <c:v>0.5767822265625</c:v>
                </c:pt>
                <c:pt idx="1030">
                  <c:v>0.56823730468749989</c:v>
                </c:pt>
                <c:pt idx="1031">
                  <c:v>0.5572509765625</c:v>
                </c:pt>
                <c:pt idx="1032">
                  <c:v>0.552978515625</c:v>
                </c:pt>
                <c:pt idx="1033">
                  <c:v>0.54595947265625</c:v>
                </c:pt>
                <c:pt idx="1034">
                  <c:v>0.53466796875</c:v>
                </c:pt>
                <c:pt idx="1035">
                  <c:v>0.52825927734375</c:v>
                </c:pt>
                <c:pt idx="1036">
                  <c:v>0.5169677734375</c:v>
                </c:pt>
                <c:pt idx="1037">
                  <c:v>0.50201416015625</c:v>
                </c:pt>
                <c:pt idx="1038">
                  <c:v>0.49743652343749994</c:v>
                </c:pt>
                <c:pt idx="1039">
                  <c:v>0.49102783203125</c:v>
                </c:pt>
                <c:pt idx="1040">
                  <c:v>0.48248291015624994</c:v>
                </c:pt>
                <c:pt idx="1041">
                  <c:v>0.47912597656249994</c:v>
                </c:pt>
                <c:pt idx="1042">
                  <c:v>0.47668457031249994</c:v>
                </c:pt>
                <c:pt idx="1043">
                  <c:v>0.47021484375</c:v>
                </c:pt>
                <c:pt idx="1044">
                  <c:v>0.46499633789062494</c:v>
                </c:pt>
                <c:pt idx="1045">
                  <c:v>0.45843505859374994</c:v>
                </c:pt>
                <c:pt idx="1046">
                  <c:v>0.450714111328125</c:v>
                </c:pt>
                <c:pt idx="1047">
                  <c:v>0.44445800781249994</c:v>
                </c:pt>
                <c:pt idx="1048">
                  <c:v>0.43707275390625</c:v>
                </c:pt>
                <c:pt idx="1049">
                  <c:v>0.4298095703125</c:v>
                </c:pt>
                <c:pt idx="1050">
                  <c:v>0.42315673828125</c:v>
                </c:pt>
                <c:pt idx="1051">
                  <c:v>0.416259765625</c:v>
                </c:pt>
                <c:pt idx="1052">
                  <c:v>0.40762329101562494</c:v>
                </c:pt>
                <c:pt idx="1053">
                  <c:v>0.39996337890625</c:v>
                </c:pt>
                <c:pt idx="1054">
                  <c:v>0.392120361328125</c:v>
                </c:pt>
                <c:pt idx="1055">
                  <c:v>0.3868408203125</c:v>
                </c:pt>
                <c:pt idx="1056">
                  <c:v>0.38214111328125</c:v>
                </c:pt>
                <c:pt idx="1057">
                  <c:v>0.37744140624999994</c:v>
                </c:pt>
                <c:pt idx="1058">
                  <c:v>0.373016357421875</c:v>
                </c:pt>
                <c:pt idx="1059">
                  <c:v>0.370147705078125</c:v>
                </c:pt>
                <c:pt idx="1060">
                  <c:v>0.362823486328125</c:v>
                </c:pt>
                <c:pt idx="1061">
                  <c:v>0.356292724609375</c:v>
                </c:pt>
                <c:pt idx="1062">
                  <c:v>0.35107421875</c:v>
                </c:pt>
                <c:pt idx="1063">
                  <c:v>0.343597412109375</c:v>
                </c:pt>
                <c:pt idx="1064">
                  <c:v>0.33721923828124994</c:v>
                </c:pt>
                <c:pt idx="1065">
                  <c:v>0.33139038085937494</c:v>
                </c:pt>
                <c:pt idx="1066">
                  <c:v>0.32183837890625</c:v>
                </c:pt>
                <c:pt idx="1067">
                  <c:v>0.315643310546875</c:v>
                </c:pt>
                <c:pt idx="1068">
                  <c:v>0.30963134765624994</c:v>
                </c:pt>
                <c:pt idx="1069">
                  <c:v>0.301544189453125</c:v>
                </c:pt>
                <c:pt idx="1070">
                  <c:v>0.2974853515625</c:v>
                </c:pt>
                <c:pt idx="1071">
                  <c:v>0.296173095703125</c:v>
                </c:pt>
                <c:pt idx="1072">
                  <c:v>0.29226684570312494</c:v>
                </c:pt>
                <c:pt idx="1073">
                  <c:v>0.2894287109375</c:v>
                </c:pt>
                <c:pt idx="1074">
                  <c:v>0.28466796875</c:v>
                </c:pt>
                <c:pt idx="1075">
                  <c:v>0.28009033203125</c:v>
                </c:pt>
                <c:pt idx="1076">
                  <c:v>0.279083251953125</c:v>
                </c:pt>
                <c:pt idx="1077">
                  <c:v>0.2750244140625</c:v>
                </c:pt>
                <c:pt idx="1078">
                  <c:v>0.2640380859375</c:v>
                </c:pt>
                <c:pt idx="1079">
                  <c:v>0.258758544921875</c:v>
                </c:pt>
                <c:pt idx="1080">
                  <c:v>0.251434326171875</c:v>
                </c:pt>
                <c:pt idx="1081">
                  <c:v>0.24511718749999997</c:v>
                </c:pt>
                <c:pt idx="1082">
                  <c:v>0.238128662109375</c:v>
                </c:pt>
                <c:pt idx="1083">
                  <c:v>0.233642578125</c:v>
                </c:pt>
                <c:pt idx="1084">
                  <c:v>0.228851318359375</c:v>
                </c:pt>
                <c:pt idx="1085">
                  <c:v>0.22869873046875</c:v>
                </c:pt>
                <c:pt idx="1086">
                  <c:v>0.22442626953124997</c:v>
                </c:pt>
                <c:pt idx="1087">
                  <c:v>0.22100830078124997</c:v>
                </c:pt>
                <c:pt idx="1088">
                  <c:v>0.21585083007812497</c:v>
                </c:pt>
                <c:pt idx="1089">
                  <c:v>0.212310791015625</c:v>
                </c:pt>
                <c:pt idx="1090">
                  <c:v>0.20751953125</c:v>
                </c:pt>
                <c:pt idx="1091">
                  <c:v>0.205352783203125</c:v>
                </c:pt>
                <c:pt idx="1092">
                  <c:v>0.19830322265624997</c:v>
                </c:pt>
                <c:pt idx="1093">
                  <c:v>0.193267822265625</c:v>
                </c:pt>
                <c:pt idx="1094">
                  <c:v>0.18939208984375</c:v>
                </c:pt>
                <c:pt idx="1095">
                  <c:v>0.18255615234374997</c:v>
                </c:pt>
                <c:pt idx="1096">
                  <c:v>0.17538452148437497</c:v>
                </c:pt>
                <c:pt idx="1097">
                  <c:v>0.1695556640625</c:v>
                </c:pt>
                <c:pt idx="1098">
                  <c:v>0.16534423828125</c:v>
                </c:pt>
                <c:pt idx="1099">
                  <c:v>0.160858154296875</c:v>
                </c:pt>
                <c:pt idx="1100">
                  <c:v>0.15948486328125</c:v>
                </c:pt>
                <c:pt idx="1101">
                  <c:v>0.15594482421875</c:v>
                </c:pt>
                <c:pt idx="1102">
                  <c:v>0.15545654296875</c:v>
                </c:pt>
                <c:pt idx="1103">
                  <c:v>0.15304565429687497</c:v>
                </c:pt>
                <c:pt idx="1104">
                  <c:v>0.150177001953125</c:v>
                </c:pt>
                <c:pt idx="1105">
                  <c:v>0.14471435546875</c:v>
                </c:pt>
                <c:pt idx="1106">
                  <c:v>0.14239501953125</c:v>
                </c:pt>
                <c:pt idx="1107">
                  <c:v>0.13729858398437497</c:v>
                </c:pt>
                <c:pt idx="1108">
                  <c:v>0.131591796875</c:v>
                </c:pt>
                <c:pt idx="1109">
                  <c:v>0.1265869140625</c:v>
                </c:pt>
                <c:pt idx="1110">
                  <c:v>0.11865234375</c:v>
                </c:pt>
                <c:pt idx="1111">
                  <c:v>0.11578369140624999</c:v>
                </c:pt>
                <c:pt idx="1112">
                  <c:v>0.1119384765625</c:v>
                </c:pt>
                <c:pt idx="1113">
                  <c:v>0.10372924804687499</c:v>
                </c:pt>
                <c:pt idx="1114">
                  <c:v>0.104400634765625</c:v>
                </c:pt>
                <c:pt idx="1115">
                  <c:v>0.102264404296875</c:v>
                </c:pt>
                <c:pt idx="1116">
                  <c:v>9.9090576171875E-2</c:v>
                </c:pt>
                <c:pt idx="1117">
                  <c:v>9.7656249999999986E-2</c:v>
                </c:pt>
                <c:pt idx="1118">
                  <c:v>9.649658203125E-2</c:v>
                </c:pt>
                <c:pt idx="1119">
                  <c:v>9.1094970703125E-2</c:v>
                </c:pt>
                <c:pt idx="1120">
                  <c:v>9.0087890624999986E-2</c:v>
                </c:pt>
                <c:pt idx="1121">
                  <c:v>8.5052490234375E-2</c:v>
                </c:pt>
                <c:pt idx="1122">
                  <c:v>8.2000732421874986E-2</c:v>
                </c:pt>
                <c:pt idx="1123">
                  <c:v>7.7209472656249986E-2</c:v>
                </c:pt>
                <c:pt idx="1124">
                  <c:v>7.1502685546875E-2</c:v>
                </c:pt>
                <c:pt idx="1125">
                  <c:v>6.6558837890625E-2</c:v>
                </c:pt>
                <c:pt idx="1126">
                  <c:v>6.103515625E-2</c:v>
                </c:pt>
                <c:pt idx="1127">
                  <c:v>5.7830810546875E-2</c:v>
                </c:pt>
                <c:pt idx="1128">
                  <c:v>5.1269531249999993E-2</c:v>
                </c:pt>
                <c:pt idx="1129">
                  <c:v>5.1116943359374993E-2</c:v>
                </c:pt>
                <c:pt idx="1130">
                  <c:v>5.0079345703124993E-2</c:v>
                </c:pt>
                <c:pt idx="1131">
                  <c:v>5.0964355468749993E-2</c:v>
                </c:pt>
                <c:pt idx="1132">
                  <c:v>5.0170898437499993E-2</c:v>
                </c:pt>
                <c:pt idx="1133">
                  <c:v>4.876708984375E-2</c:v>
                </c:pt>
                <c:pt idx="1134">
                  <c:v>4.6173095703125E-2</c:v>
                </c:pt>
                <c:pt idx="1135">
                  <c:v>4.315185546875E-2</c:v>
                </c:pt>
                <c:pt idx="1136">
                  <c:v>3.8604736328124993E-2</c:v>
                </c:pt>
                <c:pt idx="1137">
                  <c:v>3.216552734375E-2</c:v>
                </c:pt>
                <c:pt idx="1138">
                  <c:v>2.9754638671875E-2</c:v>
                </c:pt>
                <c:pt idx="1139">
                  <c:v>2.4386596679687497E-2</c:v>
                </c:pt>
                <c:pt idx="1140">
                  <c:v>1.8362426757812498E-2</c:v>
                </c:pt>
                <c:pt idx="1141">
                  <c:v>1.31439208984375E-2</c:v>
                </c:pt>
                <c:pt idx="1142">
                  <c:v>9.8876953124999983E-3</c:v>
                </c:pt>
                <c:pt idx="1143">
                  <c:v>8.258056640624999E-3</c:v>
                </c:pt>
                <c:pt idx="1144">
                  <c:v>6.6009521484375003E-3</c:v>
                </c:pt>
                <c:pt idx="1145">
                  <c:v>5.5541992187499991E-3</c:v>
                </c:pt>
                <c:pt idx="1146">
                  <c:v>2.8808593749999997E-3</c:v>
                </c:pt>
                <c:pt idx="1147">
                  <c:v>1.2176513671875E-3</c:v>
                </c:pt>
                <c:pt idx="1148">
                  <c:v>-1.3580322265625E-3</c:v>
                </c:pt>
                <c:pt idx="1149">
                  <c:v>-5.6884765625000002E-3</c:v>
                </c:pt>
                <c:pt idx="1150">
                  <c:v>-6.5765380859374991E-3</c:v>
                </c:pt>
                <c:pt idx="1151">
                  <c:v>-1.0833740234375E-2</c:v>
                </c:pt>
                <c:pt idx="1152">
                  <c:v>-1.6998291015625E-2</c:v>
                </c:pt>
                <c:pt idx="1153">
                  <c:v>-1.9656372070312501E-2</c:v>
                </c:pt>
                <c:pt idx="1154">
                  <c:v>-2.801513671875E-2</c:v>
                </c:pt>
                <c:pt idx="1155">
                  <c:v>-3.21044921875E-2</c:v>
                </c:pt>
                <c:pt idx="1156">
                  <c:v>-3.5766601562499993E-2</c:v>
                </c:pt>
                <c:pt idx="1157">
                  <c:v>-4.3670654296875E-2</c:v>
                </c:pt>
                <c:pt idx="1158">
                  <c:v>-4.5684814453124993E-2</c:v>
                </c:pt>
                <c:pt idx="1159">
                  <c:v>-4.6630859374999993E-2</c:v>
                </c:pt>
                <c:pt idx="1160">
                  <c:v>-5.06591796875E-2</c:v>
                </c:pt>
                <c:pt idx="1161">
                  <c:v>-4.9591064453125E-2</c:v>
                </c:pt>
                <c:pt idx="1162">
                  <c:v>-5.2062988281249993E-2</c:v>
                </c:pt>
                <c:pt idx="1163">
                  <c:v>-5.596923828125E-2</c:v>
                </c:pt>
                <c:pt idx="1164">
                  <c:v>-5.975341796875E-2</c:v>
                </c:pt>
                <c:pt idx="1165">
                  <c:v>-6.060791015625E-2</c:v>
                </c:pt>
                <c:pt idx="1166">
                  <c:v>-6.67724609375E-2</c:v>
                </c:pt>
                <c:pt idx="1167">
                  <c:v>-7.281494140625E-2</c:v>
                </c:pt>
                <c:pt idx="1168">
                  <c:v>-7.7850341796875E-2</c:v>
                </c:pt>
                <c:pt idx="1169">
                  <c:v>-8.4136962890625E-2</c:v>
                </c:pt>
                <c:pt idx="1170">
                  <c:v>-8.9508056640625E-2</c:v>
                </c:pt>
                <c:pt idx="1171">
                  <c:v>-9.1644287109375E-2</c:v>
                </c:pt>
                <c:pt idx="1172">
                  <c:v>-9.9243164062499986E-2</c:v>
                </c:pt>
                <c:pt idx="1173">
                  <c:v>-0.10192871093749999</c:v>
                </c:pt>
                <c:pt idx="1174">
                  <c:v>-0.1021728515625</c:v>
                </c:pt>
                <c:pt idx="1175">
                  <c:v>-0.106201171875</c:v>
                </c:pt>
                <c:pt idx="1176">
                  <c:v>-0.107147216796875</c:v>
                </c:pt>
                <c:pt idx="1177">
                  <c:v>-0.10992431640624999</c:v>
                </c:pt>
                <c:pt idx="1178">
                  <c:v>-0.114471435546875</c:v>
                </c:pt>
                <c:pt idx="1179">
                  <c:v>-0.11489868164062499</c:v>
                </c:pt>
                <c:pt idx="1180">
                  <c:v>-0.11859130859374999</c:v>
                </c:pt>
                <c:pt idx="1181">
                  <c:v>-0.12612915039062497</c:v>
                </c:pt>
                <c:pt idx="1182">
                  <c:v>-0.129364013671875</c:v>
                </c:pt>
                <c:pt idx="1183">
                  <c:v>-0.13726806640624997</c:v>
                </c:pt>
                <c:pt idx="1184">
                  <c:v>-0.1429443359375</c:v>
                </c:pt>
                <c:pt idx="1185">
                  <c:v>-0.1507568359375</c:v>
                </c:pt>
                <c:pt idx="1186">
                  <c:v>-0.156707763671875</c:v>
                </c:pt>
                <c:pt idx="1187">
                  <c:v>-0.161529541015625</c:v>
                </c:pt>
                <c:pt idx="1188">
                  <c:v>-0.16448974609375</c:v>
                </c:pt>
                <c:pt idx="1189">
                  <c:v>-0.1666259765625</c:v>
                </c:pt>
                <c:pt idx="1190">
                  <c:v>-0.168914794921875</c:v>
                </c:pt>
                <c:pt idx="1191">
                  <c:v>-0.172637939453125</c:v>
                </c:pt>
                <c:pt idx="1192">
                  <c:v>-0.175079345703125</c:v>
                </c:pt>
                <c:pt idx="1193">
                  <c:v>-0.1798095703125</c:v>
                </c:pt>
                <c:pt idx="1194">
                  <c:v>-0.181671142578125</c:v>
                </c:pt>
                <c:pt idx="1195">
                  <c:v>-0.188201904296875</c:v>
                </c:pt>
                <c:pt idx="1196">
                  <c:v>-0.19552612304687497</c:v>
                </c:pt>
                <c:pt idx="1197">
                  <c:v>-0.20123291015625</c:v>
                </c:pt>
                <c:pt idx="1198">
                  <c:v>-0.20886230468749997</c:v>
                </c:pt>
                <c:pt idx="1199">
                  <c:v>-0.21667480468749997</c:v>
                </c:pt>
                <c:pt idx="1200">
                  <c:v>-0.22219848632812497</c:v>
                </c:pt>
                <c:pt idx="1201">
                  <c:v>-0.23046875</c:v>
                </c:pt>
                <c:pt idx="1202">
                  <c:v>-0.23379516601562497</c:v>
                </c:pt>
                <c:pt idx="1203">
                  <c:v>-0.23565673828125</c:v>
                </c:pt>
                <c:pt idx="1204">
                  <c:v>-0.240631103515625</c:v>
                </c:pt>
                <c:pt idx="1205">
                  <c:v>-0.24282836914062497</c:v>
                </c:pt>
                <c:pt idx="1206">
                  <c:v>-0.247039794921875</c:v>
                </c:pt>
                <c:pt idx="1207">
                  <c:v>-0.249847412109375</c:v>
                </c:pt>
                <c:pt idx="1208">
                  <c:v>-0.2554931640625</c:v>
                </c:pt>
                <c:pt idx="1209">
                  <c:v>-0.261322021484375</c:v>
                </c:pt>
                <c:pt idx="1210">
                  <c:v>-0.26898193359374994</c:v>
                </c:pt>
                <c:pt idx="1211">
                  <c:v>-0.277313232421875</c:v>
                </c:pt>
                <c:pt idx="1212">
                  <c:v>-0.283233642578125</c:v>
                </c:pt>
                <c:pt idx="1213">
                  <c:v>-0.292877197265625</c:v>
                </c:pt>
                <c:pt idx="1214">
                  <c:v>-0.299072265625</c:v>
                </c:pt>
                <c:pt idx="1215">
                  <c:v>-0.304473876953125</c:v>
                </c:pt>
                <c:pt idx="1216">
                  <c:v>-0.31396484375</c:v>
                </c:pt>
                <c:pt idx="1217">
                  <c:v>-0.31695556640625</c:v>
                </c:pt>
                <c:pt idx="1218">
                  <c:v>-0.32073974609375</c:v>
                </c:pt>
                <c:pt idx="1219">
                  <c:v>-0.325927734375</c:v>
                </c:pt>
                <c:pt idx="1220">
                  <c:v>-0.3291015625</c:v>
                </c:pt>
                <c:pt idx="1221">
                  <c:v>-0.333740234375</c:v>
                </c:pt>
                <c:pt idx="1222">
                  <c:v>-0.33901977539062494</c:v>
                </c:pt>
                <c:pt idx="1223">
                  <c:v>-0.342681884765625</c:v>
                </c:pt>
                <c:pt idx="1224">
                  <c:v>-0.350311279296875</c:v>
                </c:pt>
                <c:pt idx="1225">
                  <c:v>-0.3572998046875</c:v>
                </c:pt>
                <c:pt idx="1226">
                  <c:v>-0.364349365234375</c:v>
                </c:pt>
                <c:pt idx="1227">
                  <c:v>-0.37527465820312494</c:v>
                </c:pt>
                <c:pt idx="1228">
                  <c:v>-0.38357543945312494</c:v>
                </c:pt>
                <c:pt idx="1229">
                  <c:v>-0.39141845703124994</c:v>
                </c:pt>
                <c:pt idx="1230">
                  <c:v>-0.3983154296875</c:v>
                </c:pt>
                <c:pt idx="1231">
                  <c:v>-0.40655517578124994</c:v>
                </c:pt>
                <c:pt idx="1232">
                  <c:v>-0.410400390625</c:v>
                </c:pt>
                <c:pt idx="1233">
                  <c:v>-0.413848876953125</c:v>
                </c:pt>
                <c:pt idx="1234">
                  <c:v>-0.420440673828125</c:v>
                </c:pt>
                <c:pt idx="1235">
                  <c:v>-0.42428588867187494</c:v>
                </c:pt>
                <c:pt idx="1236">
                  <c:v>-0.428863525390625</c:v>
                </c:pt>
                <c:pt idx="1237">
                  <c:v>-0.436126708984375</c:v>
                </c:pt>
                <c:pt idx="1238">
                  <c:v>-0.440032958984375</c:v>
                </c:pt>
                <c:pt idx="1239">
                  <c:v>-0.44677734374999994</c:v>
                </c:pt>
                <c:pt idx="1240">
                  <c:v>-0.45578002929687494</c:v>
                </c:pt>
                <c:pt idx="1241">
                  <c:v>-0.46505737304687494</c:v>
                </c:pt>
                <c:pt idx="1242">
                  <c:v>-0.472076416015625</c:v>
                </c:pt>
                <c:pt idx="1243">
                  <c:v>-0.48150634765625</c:v>
                </c:pt>
                <c:pt idx="1244">
                  <c:v>-0.49118041992187494</c:v>
                </c:pt>
                <c:pt idx="1245">
                  <c:v>-0.49996948242187494</c:v>
                </c:pt>
                <c:pt idx="1246">
                  <c:v>-0.50634765625</c:v>
                </c:pt>
                <c:pt idx="1247">
                  <c:v>-0.512298583984375</c:v>
                </c:pt>
                <c:pt idx="1248">
                  <c:v>-0.516143798828125</c:v>
                </c:pt>
                <c:pt idx="1249">
                  <c:v>-0.520782470703125</c:v>
                </c:pt>
                <c:pt idx="1250">
                  <c:v>-0.52600097656249989</c:v>
                </c:pt>
                <c:pt idx="1251">
                  <c:v>-0.530792236328125</c:v>
                </c:pt>
                <c:pt idx="1252">
                  <c:v>-0.536956787109375</c:v>
                </c:pt>
                <c:pt idx="1253">
                  <c:v>-0.54135131835937489</c:v>
                </c:pt>
                <c:pt idx="1254">
                  <c:v>-0.55145263671875</c:v>
                </c:pt>
                <c:pt idx="1255">
                  <c:v>-0.5604248046875</c:v>
                </c:pt>
                <c:pt idx="1256">
                  <c:v>-0.5673828125</c:v>
                </c:pt>
                <c:pt idx="1257">
                  <c:v>-0.57745361328124989</c:v>
                </c:pt>
                <c:pt idx="1258">
                  <c:v>-0.587158203125</c:v>
                </c:pt>
                <c:pt idx="1259">
                  <c:v>-0.59533691406249989</c:v>
                </c:pt>
                <c:pt idx="1260">
                  <c:v>-0.60562133789062489</c:v>
                </c:pt>
                <c:pt idx="1261">
                  <c:v>-0.61126708984375</c:v>
                </c:pt>
                <c:pt idx="1262">
                  <c:v>-0.61614990234375</c:v>
                </c:pt>
                <c:pt idx="1263">
                  <c:v>-0.62164306640625</c:v>
                </c:pt>
                <c:pt idx="1264">
                  <c:v>-0.62255859374999989</c:v>
                </c:pt>
                <c:pt idx="1265">
                  <c:v>-0.63049316406249989</c:v>
                </c:pt>
                <c:pt idx="1266">
                  <c:v>-0.63507080078125</c:v>
                </c:pt>
                <c:pt idx="1267">
                  <c:v>-0.6390380859375</c:v>
                </c:pt>
                <c:pt idx="1268">
                  <c:v>-0.64788818359375</c:v>
                </c:pt>
                <c:pt idx="1269">
                  <c:v>-0.65643310546874989</c:v>
                </c:pt>
                <c:pt idx="1270">
                  <c:v>-0.66375732421875</c:v>
                </c:pt>
                <c:pt idx="1271">
                  <c:v>-0.66711425781249989</c:v>
                </c:pt>
                <c:pt idx="1272">
                  <c:v>-0.67291259765625</c:v>
                </c:pt>
                <c:pt idx="1273">
                  <c:v>-0.68450927734375</c:v>
                </c:pt>
                <c:pt idx="1274">
                  <c:v>-0.69274902343749989</c:v>
                </c:pt>
                <c:pt idx="1275">
                  <c:v>-0.69976806640625</c:v>
                </c:pt>
                <c:pt idx="1276">
                  <c:v>-0.70343017578124989</c:v>
                </c:pt>
                <c:pt idx="1277">
                  <c:v>-0.7080078125</c:v>
                </c:pt>
                <c:pt idx="1278">
                  <c:v>-0.711669921875</c:v>
                </c:pt>
                <c:pt idx="1279">
                  <c:v>-0.71563720703125</c:v>
                </c:pt>
                <c:pt idx="1280">
                  <c:v>-0.72052001953125</c:v>
                </c:pt>
                <c:pt idx="1281">
                  <c:v>-0.72692871093749989</c:v>
                </c:pt>
                <c:pt idx="1282">
                  <c:v>-0.72723388671875</c:v>
                </c:pt>
                <c:pt idx="1283">
                  <c:v>-0.73333740234375</c:v>
                </c:pt>
                <c:pt idx="1284">
                  <c:v>-0.74432373046875</c:v>
                </c:pt>
                <c:pt idx="1285">
                  <c:v>-0.7470703125</c:v>
                </c:pt>
                <c:pt idx="1286">
                  <c:v>-0.7568359375</c:v>
                </c:pt>
                <c:pt idx="1287">
                  <c:v>-0.76171875</c:v>
                </c:pt>
                <c:pt idx="1288">
                  <c:v>-0.7745361328125</c:v>
                </c:pt>
                <c:pt idx="1289">
                  <c:v>-0.782470703125</c:v>
                </c:pt>
                <c:pt idx="1290">
                  <c:v>-0.7879638671875</c:v>
                </c:pt>
                <c:pt idx="1291">
                  <c:v>-0.791015625</c:v>
                </c:pt>
                <c:pt idx="1292">
                  <c:v>-0.79498291015625</c:v>
                </c:pt>
                <c:pt idx="1293">
                  <c:v>-0.79711914062499989</c:v>
                </c:pt>
                <c:pt idx="1294">
                  <c:v>-0.79833984375</c:v>
                </c:pt>
                <c:pt idx="1295">
                  <c:v>-0.80169677734375</c:v>
                </c:pt>
                <c:pt idx="1296">
                  <c:v>-0.80841064453125</c:v>
                </c:pt>
                <c:pt idx="1297">
                  <c:v>-0.8087158203125</c:v>
                </c:pt>
                <c:pt idx="1298">
                  <c:v>-0.81512451171874989</c:v>
                </c:pt>
                <c:pt idx="1299">
                  <c:v>-0.82183837890625</c:v>
                </c:pt>
                <c:pt idx="1300">
                  <c:v>-0.82763671875</c:v>
                </c:pt>
                <c:pt idx="1301">
                  <c:v>-0.83465576171875</c:v>
                </c:pt>
                <c:pt idx="1302">
                  <c:v>-0.84106445312499989</c:v>
                </c:pt>
                <c:pt idx="1303">
                  <c:v>-0.8453369140625</c:v>
                </c:pt>
                <c:pt idx="1304">
                  <c:v>-0.85113525390624989</c:v>
                </c:pt>
                <c:pt idx="1305">
                  <c:v>-0.85235595703125</c:v>
                </c:pt>
                <c:pt idx="1306">
                  <c:v>-0.85723876953125</c:v>
                </c:pt>
                <c:pt idx="1307">
                  <c:v>-0.8587646484375</c:v>
                </c:pt>
                <c:pt idx="1308">
                  <c:v>-0.86151123046874989</c:v>
                </c:pt>
                <c:pt idx="1309">
                  <c:v>-0.86212158203124989</c:v>
                </c:pt>
                <c:pt idx="1310">
                  <c:v>-0.86273193359375</c:v>
                </c:pt>
                <c:pt idx="1311">
                  <c:v>-0.86456298828124989</c:v>
                </c:pt>
                <c:pt idx="1312">
                  <c:v>-0.86639404296875</c:v>
                </c:pt>
                <c:pt idx="1313">
                  <c:v>-0.8740234375</c:v>
                </c:pt>
                <c:pt idx="1314">
                  <c:v>-0.87677001953125</c:v>
                </c:pt>
                <c:pt idx="1315">
                  <c:v>-0.88531494140624989</c:v>
                </c:pt>
                <c:pt idx="1316">
                  <c:v>-0.888671875</c:v>
                </c:pt>
                <c:pt idx="1317">
                  <c:v>-0.89447021484375</c:v>
                </c:pt>
                <c:pt idx="1318">
                  <c:v>-0.89385986328125</c:v>
                </c:pt>
                <c:pt idx="1319">
                  <c:v>-0.902099609375</c:v>
                </c:pt>
                <c:pt idx="1320">
                  <c:v>-0.90301513671875</c:v>
                </c:pt>
                <c:pt idx="1321">
                  <c:v>-0.89813232421874989</c:v>
                </c:pt>
                <c:pt idx="1322">
                  <c:v>-0.90332031249999989</c:v>
                </c:pt>
                <c:pt idx="1323">
                  <c:v>-0.90087890624999989</c:v>
                </c:pt>
                <c:pt idx="1324">
                  <c:v>-0.9014892578125</c:v>
                </c:pt>
                <c:pt idx="1325">
                  <c:v>-0.90545654296875</c:v>
                </c:pt>
                <c:pt idx="1326">
                  <c:v>-0.90179443359375</c:v>
                </c:pt>
                <c:pt idx="1327">
                  <c:v>-0.90332031249999989</c:v>
                </c:pt>
                <c:pt idx="1328">
                  <c:v>-0.908203125</c:v>
                </c:pt>
                <c:pt idx="1329">
                  <c:v>-0.91064453125</c:v>
                </c:pt>
                <c:pt idx="1330">
                  <c:v>-0.91430664062499989</c:v>
                </c:pt>
                <c:pt idx="1331">
                  <c:v>-0.91796875</c:v>
                </c:pt>
                <c:pt idx="1332">
                  <c:v>-0.92193603515624989</c:v>
                </c:pt>
                <c:pt idx="1333">
                  <c:v>-0.9259033203125</c:v>
                </c:pt>
                <c:pt idx="1334">
                  <c:v>-0.92742919921875</c:v>
                </c:pt>
                <c:pt idx="1335">
                  <c:v>-0.9259033203125</c:v>
                </c:pt>
                <c:pt idx="1336">
                  <c:v>-0.92498779296875</c:v>
                </c:pt>
                <c:pt idx="1337">
                  <c:v>-0.92468261718749989</c:v>
                </c:pt>
                <c:pt idx="1338">
                  <c:v>-0.92407226562499989</c:v>
                </c:pt>
                <c:pt idx="1339">
                  <c:v>-0.9222412109375</c:v>
                </c:pt>
                <c:pt idx="1340">
                  <c:v>-0.92407226562499989</c:v>
                </c:pt>
                <c:pt idx="1341">
                  <c:v>-0.92254638671875</c:v>
                </c:pt>
                <c:pt idx="1342">
                  <c:v>-0.92437744140624989</c:v>
                </c:pt>
                <c:pt idx="1343">
                  <c:v>-0.92712402343749989</c:v>
                </c:pt>
                <c:pt idx="1344">
                  <c:v>-0.92651367187499989</c:v>
                </c:pt>
                <c:pt idx="1345">
                  <c:v>-0.92987060546874989</c:v>
                </c:pt>
                <c:pt idx="1346">
                  <c:v>-0.93353271484375</c:v>
                </c:pt>
                <c:pt idx="1347">
                  <c:v>-0.9356689453125</c:v>
                </c:pt>
                <c:pt idx="1348">
                  <c:v>-0.93688964843749989</c:v>
                </c:pt>
                <c:pt idx="1349">
                  <c:v>-0.93658447265625</c:v>
                </c:pt>
                <c:pt idx="1350">
                  <c:v>-0.93505859374999989</c:v>
                </c:pt>
                <c:pt idx="1351">
                  <c:v>-0.936279296875</c:v>
                </c:pt>
                <c:pt idx="1352">
                  <c:v>-0.9332275390625</c:v>
                </c:pt>
                <c:pt idx="1353">
                  <c:v>-0.9307861328125</c:v>
                </c:pt>
                <c:pt idx="1354">
                  <c:v>-0.93048095703125</c:v>
                </c:pt>
                <c:pt idx="1355">
                  <c:v>-0.92956542968749989</c:v>
                </c:pt>
                <c:pt idx="1356">
                  <c:v>-0.927734375</c:v>
                </c:pt>
                <c:pt idx="1357">
                  <c:v>-0.9283447265625</c:v>
                </c:pt>
                <c:pt idx="1358">
                  <c:v>-0.9307861328125</c:v>
                </c:pt>
                <c:pt idx="1359">
                  <c:v>-0.92926025390624989</c:v>
                </c:pt>
                <c:pt idx="1360">
                  <c:v>-0.93292236328125</c:v>
                </c:pt>
                <c:pt idx="1361">
                  <c:v>-0.9332275390625</c:v>
                </c:pt>
                <c:pt idx="1362">
                  <c:v>-0.933837890625</c:v>
                </c:pt>
                <c:pt idx="1363">
                  <c:v>-0.93658447265625</c:v>
                </c:pt>
                <c:pt idx="1364">
                  <c:v>-0.93658447265625</c:v>
                </c:pt>
                <c:pt idx="1365">
                  <c:v>-0.9332275390625</c:v>
                </c:pt>
                <c:pt idx="1366">
                  <c:v>-0.92742919921875</c:v>
                </c:pt>
                <c:pt idx="1367">
                  <c:v>-0.92712402343749989</c:v>
                </c:pt>
                <c:pt idx="1368">
                  <c:v>-0.92651367187499989</c:v>
                </c:pt>
                <c:pt idx="1369">
                  <c:v>-0.92407226562499989</c:v>
                </c:pt>
                <c:pt idx="1370">
                  <c:v>-0.92010498046875</c:v>
                </c:pt>
                <c:pt idx="1371">
                  <c:v>-0.92041015625</c:v>
                </c:pt>
                <c:pt idx="1372">
                  <c:v>-0.91949462890624989</c:v>
                </c:pt>
                <c:pt idx="1373">
                  <c:v>-0.92071533203125</c:v>
                </c:pt>
                <c:pt idx="1374">
                  <c:v>-0.9222412109375</c:v>
                </c:pt>
                <c:pt idx="1375">
                  <c:v>-0.92315673828125</c:v>
                </c:pt>
                <c:pt idx="1376">
                  <c:v>-0.92681884765624989</c:v>
                </c:pt>
                <c:pt idx="1377">
                  <c:v>-0.92559814453125</c:v>
                </c:pt>
                <c:pt idx="1378">
                  <c:v>-0.9234619140625</c:v>
                </c:pt>
                <c:pt idx="1379">
                  <c:v>-0.92163085937499989</c:v>
                </c:pt>
                <c:pt idx="1380">
                  <c:v>-0.91613769531249989</c:v>
                </c:pt>
                <c:pt idx="1381">
                  <c:v>-0.91674804687499989</c:v>
                </c:pt>
                <c:pt idx="1382">
                  <c:v>-0.91461181640625</c:v>
                </c:pt>
                <c:pt idx="1383">
                  <c:v>-0.91033935546875</c:v>
                </c:pt>
                <c:pt idx="1384">
                  <c:v>-0.91064453125</c:v>
                </c:pt>
                <c:pt idx="1385">
                  <c:v>-0.909423828125</c:v>
                </c:pt>
                <c:pt idx="1386">
                  <c:v>-0.9051513671875</c:v>
                </c:pt>
                <c:pt idx="1387">
                  <c:v>-0.90606689453124989</c:v>
                </c:pt>
                <c:pt idx="1388">
                  <c:v>-0.904541015625</c:v>
                </c:pt>
                <c:pt idx="1389">
                  <c:v>-0.90728759765625</c:v>
                </c:pt>
                <c:pt idx="1390">
                  <c:v>-0.909423828125</c:v>
                </c:pt>
                <c:pt idx="1391">
                  <c:v>-0.90606689453124989</c:v>
                </c:pt>
                <c:pt idx="1392">
                  <c:v>-0.909423828125</c:v>
                </c:pt>
                <c:pt idx="1393">
                  <c:v>-0.90850830078124989</c:v>
                </c:pt>
                <c:pt idx="1394">
                  <c:v>-0.90667724609375</c:v>
                </c:pt>
                <c:pt idx="1395">
                  <c:v>-0.90484619140625</c:v>
                </c:pt>
                <c:pt idx="1396">
                  <c:v>-0.899658203125</c:v>
                </c:pt>
                <c:pt idx="1397">
                  <c:v>-0.89935302734375</c:v>
                </c:pt>
                <c:pt idx="1398">
                  <c:v>-0.89538574218749989</c:v>
                </c:pt>
                <c:pt idx="1399">
                  <c:v>-0.89538574218749989</c:v>
                </c:pt>
                <c:pt idx="1400">
                  <c:v>-0.89202880859375</c:v>
                </c:pt>
                <c:pt idx="1401">
                  <c:v>-0.89141845703125</c:v>
                </c:pt>
                <c:pt idx="1402">
                  <c:v>-0.89019775390624989</c:v>
                </c:pt>
                <c:pt idx="1403">
                  <c:v>-0.892333984375</c:v>
                </c:pt>
                <c:pt idx="1404">
                  <c:v>-0.89263916015625</c:v>
                </c:pt>
                <c:pt idx="1405">
                  <c:v>-0.892333984375</c:v>
                </c:pt>
                <c:pt idx="1406">
                  <c:v>-0.89263916015625</c:v>
                </c:pt>
                <c:pt idx="1407">
                  <c:v>-0.89294433593749989</c:v>
                </c:pt>
                <c:pt idx="1408">
                  <c:v>-0.89355468749999989</c:v>
                </c:pt>
                <c:pt idx="1409">
                  <c:v>-0.88897705078125</c:v>
                </c:pt>
                <c:pt idx="1410">
                  <c:v>-0.88775634765624989</c:v>
                </c:pt>
                <c:pt idx="1411">
                  <c:v>-0.8843994140625</c:v>
                </c:pt>
                <c:pt idx="1412">
                  <c:v>-0.88104248046875</c:v>
                </c:pt>
                <c:pt idx="1413">
                  <c:v>-0.87982177734374989</c:v>
                </c:pt>
                <c:pt idx="1414">
                  <c:v>-0.87493896484374989</c:v>
                </c:pt>
                <c:pt idx="1415">
                  <c:v>-0.87310791015625</c:v>
                </c:pt>
                <c:pt idx="1416">
                  <c:v>-0.8734130859375</c:v>
                </c:pt>
                <c:pt idx="1417">
                  <c:v>-0.87310791015625</c:v>
                </c:pt>
                <c:pt idx="1418">
                  <c:v>-0.8734130859375</c:v>
                </c:pt>
                <c:pt idx="1419">
                  <c:v>-0.87310791015625</c:v>
                </c:pt>
                <c:pt idx="1420">
                  <c:v>-0.87371826171875</c:v>
                </c:pt>
                <c:pt idx="1421">
                  <c:v>-0.87310791015625</c:v>
                </c:pt>
                <c:pt idx="1422">
                  <c:v>-0.87677001953125</c:v>
                </c:pt>
                <c:pt idx="1423">
                  <c:v>-0.87158203125</c:v>
                </c:pt>
                <c:pt idx="1424">
                  <c:v>-0.867919921875</c:v>
                </c:pt>
                <c:pt idx="1425">
                  <c:v>-0.8685302734375</c:v>
                </c:pt>
                <c:pt idx="1426">
                  <c:v>-0.86669921874999989</c:v>
                </c:pt>
                <c:pt idx="1427">
                  <c:v>-0.863037109375</c:v>
                </c:pt>
                <c:pt idx="1428">
                  <c:v>-0.86334228515625</c:v>
                </c:pt>
                <c:pt idx="1429">
                  <c:v>-0.85784912109375</c:v>
                </c:pt>
                <c:pt idx="1430">
                  <c:v>-0.8575439453125</c:v>
                </c:pt>
                <c:pt idx="1431">
                  <c:v>-0.85479736328125</c:v>
                </c:pt>
                <c:pt idx="1432">
                  <c:v>-0.85968017578124989</c:v>
                </c:pt>
                <c:pt idx="1433">
                  <c:v>-0.8575439453125</c:v>
                </c:pt>
                <c:pt idx="1434">
                  <c:v>-0.85632324218749989</c:v>
                </c:pt>
                <c:pt idx="1435">
                  <c:v>-0.85693359374999989</c:v>
                </c:pt>
                <c:pt idx="1436">
                  <c:v>-0.85906982421874989</c:v>
                </c:pt>
                <c:pt idx="1437">
                  <c:v>-0.85906982421874989</c:v>
                </c:pt>
                <c:pt idx="1438">
                  <c:v>-0.85632324218749989</c:v>
                </c:pt>
                <c:pt idx="1439">
                  <c:v>-0.85418701171874989</c:v>
                </c:pt>
                <c:pt idx="1440">
                  <c:v>-0.85449218749999989</c:v>
                </c:pt>
                <c:pt idx="1441">
                  <c:v>-0.85144042968749989</c:v>
                </c:pt>
                <c:pt idx="1442">
                  <c:v>-0.85052490234375</c:v>
                </c:pt>
                <c:pt idx="1443">
                  <c:v>-0.84869384765624989</c:v>
                </c:pt>
                <c:pt idx="1444">
                  <c:v>-0.84381103515624989</c:v>
                </c:pt>
                <c:pt idx="1445">
                  <c:v>-0.84136962890624989</c:v>
                </c:pt>
                <c:pt idx="1446">
                  <c:v>-0.84381103515624989</c:v>
                </c:pt>
                <c:pt idx="1447">
                  <c:v>-0.84197998046875</c:v>
                </c:pt>
                <c:pt idx="1448">
                  <c:v>-0.84442138671875</c:v>
                </c:pt>
                <c:pt idx="1449">
                  <c:v>-0.84381103515624989</c:v>
                </c:pt>
                <c:pt idx="1450">
                  <c:v>-0.84259033203125</c:v>
                </c:pt>
                <c:pt idx="1451">
                  <c:v>-0.84930419921874989</c:v>
                </c:pt>
                <c:pt idx="1452">
                  <c:v>-0.8477783203125</c:v>
                </c:pt>
                <c:pt idx="1453">
                  <c:v>-0.84564208984375</c:v>
                </c:pt>
                <c:pt idx="1454">
                  <c:v>-0.84411621093749989</c:v>
                </c:pt>
                <c:pt idx="1455">
                  <c:v>-0.84411621093749989</c:v>
                </c:pt>
                <c:pt idx="1456">
                  <c:v>-0.84197998046875</c:v>
                </c:pt>
                <c:pt idx="1457">
                  <c:v>-0.8380126953125</c:v>
                </c:pt>
                <c:pt idx="1458">
                  <c:v>-0.83648681640625</c:v>
                </c:pt>
                <c:pt idx="1459">
                  <c:v>-0.83465576171875</c:v>
                </c:pt>
                <c:pt idx="1460">
                  <c:v>-0.8349609375</c:v>
                </c:pt>
                <c:pt idx="1461">
                  <c:v>-0.8349609375</c:v>
                </c:pt>
                <c:pt idx="1462">
                  <c:v>-0.8343505859375</c:v>
                </c:pt>
                <c:pt idx="1463">
                  <c:v>-0.83312988281249989</c:v>
                </c:pt>
                <c:pt idx="1464">
                  <c:v>-0.83282470703125</c:v>
                </c:pt>
                <c:pt idx="1465">
                  <c:v>-0.83618164062499989</c:v>
                </c:pt>
                <c:pt idx="1466">
                  <c:v>-0.8392333984375</c:v>
                </c:pt>
                <c:pt idx="1467">
                  <c:v>-0.83831787109374989</c:v>
                </c:pt>
                <c:pt idx="1468">
                  <c:v>-0.83618164062499989</c:v>
                </c:pt>
                <c:pt idx="1469">
                  <c:v>-0.83587646484374989</c:v>
                </c:pt>
                <c:pt idx="1470">
                  <c:v>-0.83709716796875</c:v>
                </c:pt>
                <c:pt idx="1471">
                  <c:v>-0.83221435546875</c:v>
                </c:pt>
                <c:pt idx="1472">
                  <c:v>-0.83068847656249989</c:v>
                </c:pt>
                <c:pt idx="1473">
                  <c:v>-0.82672119140625</c:v>
                </c:pt>
                <c:pt idx="1474">
                  <c:v>-0.82672119140625</c:v>
                </c:pt>
                <c:pt idx="1475">
                  <c:v>-0.82611083984375</c:v>
                </c:pt>
                <c:pt idx="1476">
                  <c:v>-0.82550048828124989</c:v>
                </c:pt>
                <c:pt idx="1477">
                  <c:v>-0.8294677734375</c:v>
                </c:pt>
                <c:pt idx="1478">
                  <c:v>-0.828857421875</c:v>
                </c:pt>
                <c:pt idx="1479">
                  <c:v>-0.82977294921875</c:v>
                </c:pt>
                <c:pt idx="1480">
                  <c:v>-0.82916259765625</c:v>
                </c:pt>
                <c:pt idx="1481">
                  <c:v>-0.82977294921875</c:v>
                </c:pt>
                <c:pt idx="1482">
                  <c:v>-0.8294677734375</c:v>
                </c:pt>
                <c:pt idx="1483">
                  <c:v>-0.83068847656249989</c:v>
                </c:pt>
                <c:pt idx="1484">
                  <c:v>-0.8294677734375</c:v>
                </c:pt>
                <c:pt idx="1485">
                  <c:v>-0.82916259765625</c:v>
                </c:pt>
                <c:pt idx="1486">
                  <c:v>-0.82855224609374989</c:v>
                </c:pt>
                <c:pt idx="1487">
                  <c:v>-0.826416015625</c:v>
                </c:pt>
                <c:pt idx="1488">
                  <c:v>-0.82244873046875</c:v>
                </c:pt>
                <c:pt idx="1489">
                  <c:v>-0.82183837890625</c:v>
                </c:pt>
                <c:pt idx="1490">
                  <c:v>-0.82183837890625</c:v>
                </c:pt>
                <c:pt idx="1491">
                  <c:v>-0.82031249999999989</c:v>
                </c:pt>
                <c:pt idx="1492">
                  <c:v>-0.821533203125</c:v>
                </c:pt>
                <c:pt idx="1493">
                  <c:v>-0.82305908203124989</c:v>
                </c:pt>
                <c:pt idx="1494">
                  <c:v>-0.82580566406249989</c:v>
                </c:pt>
                <c:pt idx="1495">
                  <c:v>-0.826416015625</c:v>
                </c:pt>
                <c:pt idx="1496">
                  <c:v>-0.823974609375</c:v>
                </c:pt>
                <c:pt idx="1497">
                  <c:v>-0.82427978515625</c:v>
                </c:pt>
                <c:pt idx="1498">
                  <c:v>-0.76080322265624989</c:v>
                </c:pt>
                <c:pt idx="1499">
                  <c:v>-0.71258544921875</c:v>
                </c:pt>
                <c:pt idx="1500">
                  <c:v>-0.67779541015625</c:v>
                </c:pt>
                <c:pt idx="1501">
                  <c:v>-0.6427001953125</c:v>
                </c:pt>
                <c:pt idx="1502">
                  <c:v>-0.61187744140625</c:v>
                </c:pt>
                <c:pt idx="1503">
                  <c:v>-0.5828857421875</c:v>
                </c:pt>
                <c:pt idx="1504">
                  <c:v>-0.55419921875</c:v>
                </c:pt>
                <c:pt idx="1505">
                  <c:v>-0.53466796875</c:v>
                </c:pt>
                <c:pt idx="1506">
                  <c:v>-0.51116943359374989</c:v>
                </c:pt>
                <c:pt idx="1507">
                  <c:v>-0.49102783203125</c:v>
                </c:pt>
                <c:pt idx="1508">
                  <c:v>-0.4705810546875</c:v>
                </c:pt>
                <c:pt idx="1509">
                  <c:v>-0.45043945312499994</c:v>
                </c:pt>
                <c:pt idx="1510">
                  <c:v>-0.43762207031249994</c:v>
                </c:pt>
                <c:pt idx="1511">
                  <c:v>-0.421142578125</c:v>
                </c:pt>
                <c:pt idx="1512">
                  <c:v>-0.402099609375</c:v>
                </c:pt>
                <c:pt idx="1513">
                  <c:v>-0.386138916015625</c:v>
                </c:pt>
                <c:pt idx="1514">
                  <c:v>-0.369781494140625</c:v>
                </c:pt>
                <c:pt idx="1515">
                  <c:v>-0.35430908203124994</c:v>
                </c:pt>
                <c:pt idx="1516">
                  <c:v>-0.339141845703125</c:v>
                </c:pt>
                <c:pt idx="1517">
                  <c:v>-0.322784423828125</c:v>
                </c:pt>
                <c:pt idx="1518">
                  <c:v>-0.308502197265625</c:v>
                </c:pt>
                <c:pt idx="1519">
                  <c:v>-0.29705810546875</c:v>
                </c:pt>
                <c:pt idx="1520">
                  <c:v>-0.28570556640624994</c:v>
                </c:pt>
                <c:pt idx="1521">
                  <c:v>-0.275299072265625</c:v>
                </c:pt>
                <c:pt idx="1522">
                  <c:v>-0.263824462890625</c:v>
                </c:pt>
                <c:pt idx="1523">
                  <c:v>-0.25506591796875</c:v>
                </c:pt>
                <c:pt idx="1524">
                  <c:v>-0.244781494140625</c:v>
                </c:pt>
                <c:pt idx="1525">
                  <c:v>-0.23864746093749997</c:v>
                </c:pt>
                <c:pt idx="1526">
                  <c:v>-0.23040771484374997</c:v>
                </c:pt>
                <c:pt idx="1527">
                  <c:v>-0.21856689453125</c:v>
                </c:pt>
                <c:pt idx="1528">
                  <c:v>-0.209930419921875</c:v>
                </c:pt>
                <c:pt idx="1529">
                  <c:v>-0.20098876953125</c:v>
                </c:pt>
                <c:pt idx="1530">
                  <c:v>-0.19158935546875</c:v>
                </c:pt>
                <c:pt idx="1531">
                  <c:v>-0.18072509765624997</c:v>
                </c:pt>
                <c:pt idx="1532">
                  <c:v>-0.16900634765624997</c:v>
                </c:pt>
                <c:pt idx="1533">
                  <c:v>-0.161468505859375</c:v>
                </c:pt>
                <c:pt idx="1534">
                  <c:v>-0.15484619140624997</c:v>
                </c:pt>
                <c:pt idx="1535">
                  <c:v>-0.146728515625</c:v>
                </c:pt>
                <c:pt idx="1536">
                  <c:v>-0.141021728515625</c:v>
                </c:pt>
                <c:pt idx="1537">
                  <c:v>-0.13549804687499997</c:v>
                </c:pt>
                <c:pt idx="1538">
                  <c:v>-0.130462646484375</c:v>
                </c:pt>
                <c:pt idx="1539">
                  <c:v>-0.12347412109375</c:v>
                </c:pt>
                <c:pt idx="1540">
                  <c:v>-0.12133789062499999</c:v>
                </c:pt>
                <c:pt idx="1541">
                  <c:v>-0.115142822265625</c:v>
                </c:pt>
                <c:pt idx="1542">
                  <c:v>-0.10742187499999999</c:v>
                </c:pt>
                <c:pt idx="1543">
                  <c:v>-0.10247802734375</c:v>
                </c:pt>
                <c:pt idx="1544">
                  <c:v>-9.5428466796875E-2</c:v>
                </c:pt>
              </c:numCache>
            </c:numRef>
          </c:yVal>
          <c:smooth val="0"/>
          <c:extLst>
            <c:ext xmlns:c16="http://schemas.microsoft.com/office/drawing/2014/chart" uri="{C3380CC4-5D6E-409C-BE32-E72D297353CC}">
              <c16:uniqueId val="{00000001-8CF5-4728-B6CE-A0F30E58424A}"/>
            </c:ext>
          </c:extLst>
        </c:ser>
        <c:dLbls>
          <c:showLegendKey val="0"/>
          <c:showVal val="0"/>
          <c:showCatName val="0"/>
          <c:showSerName val="0"/>
          <c:showPercent val="0"/>
          <c:showBubbleSize val="0"/>
        </c:dLbls>
        <c:axId val="1697467920"/>
        <c:axId val="1697477072"/>
      </c:scatterChart>
      <c:valAx>
        <c:axId val="1697467920"/>
        <c:scaling>
          <c:orientation val="minMax"/>
          <c:max val="0.8"/>
        </c:scaling>
        <c:delete val="0"/>
        <c:axPos val="b"/>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IN" sz="1800" b="1" dirty="0">
                    <a:solidFill>
                      <a:schemeClr val="tx1"/>
                    </a:solidFill>
                    <a:latin typeface="Times New Roman" panose="02020603050405020304" pitchFamily="18" charset="0"/>
                    <a:cs typeface="Times New Roman" panose="02020603050405020304" pitchFamily="18" charset="0"/>
                  </a:rPr>
                  <a:t>V</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697477072"/>
        <c:crossesAt val="-5"/>
        <c:crossBetween val="midCat"/>
        <c:minorUnit val="5.000000000000001E-2"/>
      </c:valAx>
      <c:valAx>
        <c:axId val="1697477072"/>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IN" sz="1800" b="1" dirty="0">
                    <a:solidFill>
                      <a:schemeClr val="tx1"/>
                    </a:solidFill>
                    <a:latin typeface="Times New Roman" panose="02020603050405020304" pitchFamily="18" charset="0"/>
                    <a:cs typeface="Times New Roman" panose="02020603050405020304" pitchFamily="18" charset="0"/>
                  </a:rPr>
                  <a:t>I (µA)</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697467920"/>
        <c:crosses val="autoZero"/>
        <c:crossBetween val="midCat"/>
        <c:minorUnit val="2.5"/>
      </c:valAx>
      <c:spPr>
        <a:solidFill>
          <a:schemeClr val="bg1"/>
        </a:solidFill>
        <a:ln w="19050">
          <a:solidFill>
            <a:schemeClr val="tx1">
              <a:alpha val="97000"/>
            </a:schemeClr>
          </a:solidFill>
        </a:ln>
        <a:effectLst/>
      </c:spPr>
    </c:plotArea>
    <c:legend>
      <c:legendPos val="r"/>
      <c:layout>
        <c:manualLayout>
          <c:xMode val="edge"/>
          <c:yMode val="edge"/>
          <c:x val="0.17011392447530996"/>
          <c:y val="0.10339136449670128"/>
          <c:w val="0.45183664275067459"/>
          <c:h val="0.2372249736698370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IN" sz="2800" b="0">
                <a:solidFill>
                  <a:schemeClr val="tx1"/>
                </a:solidFill>
                <a:latin typeface="Times New Roman" panose="02020603050405020304" pitchFamily="18" charset="0"/>
                <a:cs typeface="Times New Roman" panose="02020603050405020304" pitchFamily="18" charset="0"/>
              </a:rPr>
              <a:t>Absorbance</a:t>
            </a:r>
            <a:r>
              <a:rPr lang="en-IN" sz="2800" b="0" baseline="0">
                <a:solidFill>
                  <a:schemeClr val="tx1"/>
                </a:solidFill>
                <a:latin typeface="Times New Roman" panose="02020603050405020304" pitchFamily="18" charset="0"/>
                <a:cs typeface="Times New Roman" panose="02020603050405020304" pitchFamily="18" charset="0"/>
              </a:rPr>
              <a:t> Vs Concentration</a:t>
            </a:r>
            <a:endParaRPr lang="en-IN" sz="2800" b="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19888201779655593"/>
          <c:y val="1.5581770555361295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3240535038739987"/>
          <c:y val="0.12897772239030827"/>
          <c:w val="0.83944539178313027"/>
          <c:h val="0.63203009227657503"/>
        </c:manualLayout>
      </c:layout>
      <c:scatterChart>
        <c:scatterStyle val="lineMarker"/>
        <c:varyColors val="0"/>
        <c:ser>
          <c:idx val="0"/>
          <c:order val="0"/>
          <c:spPr>
            <a:ln w="19050" cap="rnd">
              <a:noFill/>
              <a:round/>
            </a:ln>
            <a:effectLst/>
          </c:spPr>
          <c:marker>
            <c:symbol val="star"/>
            <c:size val="5"/>
            <c:spPr>
              <a:solidFill>
                <a:schemeClr val="tx1"/>
              </a:solidFill>
              <a:ln w="9525">
                <a:solidFill>
                  <a:schemeClr val="tx1"/>
                </a:solidFill>
              </a:ln>
              <a:effectLst/>
            </c:spPr>
          </c:marker>
          <c:dLbls>
            <c:dLbl>
              <c:idx val="0"/>
              <c:layout>
                <c:manualLayout>
                  <c:x val="8.130081300813009E-3"/>
                  <c:y val="-5.8820830910953159E-3"/>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05-4BC2-9C13-A9C869952C1F}"/>
                </c:ext>
              </c:extLst>
            </c:dLbl>
            <c:dLbl>
              <c:idx val="1"/>
              <c:layout>
                <c:manualLayout>
                  <c:x val="-5.0044811471736762E-2"/>
                  <c:y val="-5.3498946209485969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05-4BC2-9C13-A9C869952C1F}"/>
                </c:ext>
              </c:extLst>
            </c:dLbl>
            <c:dLbl>
              <c:idx val="2"/>
              <c:layout>
                <c:manualLayout>
                  <c:x val="-3.5772357723577237E-2"/>
                  <c:y val="-3.3892002572501578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05-4BC2-9C13-A9C869952C1F}"/>
                </c:ext>
              </c:extLst>
            </c:dLbl>
            <c:dLbl>
              <c:idx val="3"/>
              <c:layout>
                <c:manualLayout>
                  <c:x val="-5.6910569105691054E-2"/>
                  <c:y val="5.2938747819857843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05-4BC2-9C13-A9C869952C1F}"/>
                </c:ext>
              </c:extLst>
            </c:dLbl>
            <c:dLbl>
              <c:idx val="4"/>
              <c:layout>
                <c:manualLayout>
                  <c:x val="-3.2993534344792387E-2"/>
                  <c:y val="-5.349894620948599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05-4BC2-9C13-A9C869952C1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trendline>
            <c:spPr>
              <a:ln w="19050" cap="rnd" cmpd="sng">
                <a:solidFill>
                  <a:srgbClr val="FF0000"/>
                </a:solidFill>
                <a:prstDash val="solid"/>
              </a:ln>
              <a:effectLst/>
            </c:spPr>
            <c:trendlineType val="log"/>
            <c:dispRSqr val="1"/>
            <c:dispEq val="1"/>
            <c:trendlineLbl>
              <c:layout>
                <c:manualLayout>
                  <c:x val="-0.32451373693806501"/>
                  <c:y val="1.4899865120619925E-2"/>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rendlineLbl>
          </c:trendline>
          <c:xVal>
            <c:numRef>
              <c:f>'880nm phosphate concentrati (2'!$B$11:$B$15</c:f>
              <c:numCache>
                <c:formatCode>General</c:formatCode>
                <c:ptCount val="5"/>
                <c:pt idx="0">
                  <c:v>1</c:v>
                </c:pt>
                <c:pt idx="1">
                  <c:v>5</c:v>
                </c:pt>
                <c:pt idx="2">
                  <c:v>10</c:v>
                </c:pt>
                <c:pt idx="3">
                  <c:v>50</c:v>
                </c:pt>
                <c:pt idx="4">
                  <c:v>100</c:v>
                </c:pt>
              </c:numCache>
            </c:numRef>
          </c:xVal>
          <c:yVal>
            <c:numRef>
              <c:f>'880nm phosphate concentrati (2'!$F$11:$F$15</c:f>
              <c:numCache>
                <c:formatCode>General</c:formatCode>
                <c:ptCount val="5"/>
                <c:pt idx="0">
                  <c:v>0.309</c:v>
                </c:pt>
                <c:pt idx="1">
                  <c:v>0.41099999999999998</c:v>
                </c:pt>
                <c:pt idx="2">
                  <c:v>0.45</c:v>
                </c:pt>
                <c:pt idx="3">
                  <c:v>0.51833333333333331</c:v>
                </c:pt>
                <c:pt idx="4">
                  <c:v>0.53400000000000003</c:v>
                </c:pt>
              </c:numCache>
            </c:numRef>
          </c:yVal>
          <c:smooth val="0"/>
          <c:extLst>
            <c:ext xmlns:c16="http://schemas.microsoft.com/office/drawing/2014/chart" uri="{C3380CC4-5D6E-409C-BE32-E72D297353CC}">
              <c16:uniqueId val="{00000006-EB05-4BC2-9C13-A9C869952C1F}"/>
            </c:ext>
          </c:extLst>
        </c:ser>
        <c:dLbls>
          <c:showLegendKey val="0"/>
          <c:showVal val="0"/>
          <c:showCatName val="0"/>
          <c:showSerName val="0"/>
          <c:showPercent val="0"/>
          <c:showBubbleSize val="0"/>
        </c:dLbls>
        <c:axId val="369704112"/>
        <c:axId val="369703784"/>
      </c:scatterChart>
      <c:valAx>
        <c:axId val="369704112"/>
        <c:scaling>
          <c:logBase val="10"/>
          <c:orientation val="minMax"/>
          <c:max val="110"/>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IN" sz="1800">
                    <a:solidFill>
                      <a:schemeClr val="tx1"/>
                    </a:solidFill>
                    <a:latin typeface="Times New Roman" panose="02020603050405020304" pitchFamily="18" charset="0"/>
                    <a:cs typeface="Times New Roman" panose="02020603050405020304" pitchFamily="18" charset="0"/>
                  </a:rPr>
                  <a:t>Concentartion</a:t>
                </a:r>
                <a:r>
                  <a:rPr lang="en-IN" sz="1800" baseline="0">
                    <a:solidFill>
                      <a:schemeClr val="tx1"/>
                    </a:solidFill>
                    <a:latin typeface="Times New Roman" panose="02020603050405020304" pitchFamily="18" charset="0"/>
                    <a:cs typeface="Times New Roman" panose="02020603050405020304" pitchFamily="18" charset="0"/>
                  </a:rPr>
                  <a:t> (ppm)</a:t>
                </a:r>
                <a:endParaRPr lang="en-IN" sz="18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69703784"/>
        <c:crosses val="autoZero"/>
        <c:crossBetween val="midCat"/>
      </c:valAx>
      <c:valAx>
        <c:axId val="369703784"/>
        <c:scaling>
          <c:orientation val="minMax"/>
          <c:min val="0.30000000000000004"/>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IN" sz="1800">
                    <a:solidFill>
                      <a:schemeClr val="tx1"/>
                    </a:solidFill>
                    <a:latin typeface="Times New Roman" panose="02020603050405020304" pitchFamily="18" charset="0"/>
                    <a:cs typeface="Times New Roman" panose="02020603050405020304" pitchFamily="18" charset="0"/>
                  </a:rPr>
                  <a:t>Absorbance (880 nm)</a:t>
                </a:r>
                <a:r>
                  <a:rPr lang="en-IN" sz="1800" baseline="0">
                    <a:solidFill>
                      <a:schemeClr val="tx1"/>
                    </a:solidFill>
                    <a:latin typeface="Times New Roman" panose="02020603050405020304" pitchFamily="18" charset="0"/>
                    <a:cs typeface="Times New Roman" panose="02020603050405020304" pitchFamily="18" charset="0"/>
                  </a:rPr>
                  <a:t> </a:t>
                </a:r>
                <a:endParaRPr lang="en-IN" sz="18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69704112"/>
        <c:crosses val="autoZero"/>
        <c:crossBetween val="midCat"/>
        <c:minorUnit val="2.5000000000000005E-2"/>
      </c:valAx>
      <c:spPr>
        <a:noFill/>
        <a:ln w="19050">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IN" sz="1800" b="1" i="0" baseline="0" dirty="0">
                <a:solidFill>
                  <a:schemeClr val="tx1"/>
                </a:solidFill>
                <a:effectLst/>
                <a:latin typeface="Times New Roman" panose="02020603050405020304" pitchFamily="18" charset="0"/>
                <a:cs typeface="Times New Roman" panose="02020603050405020304" pitchFamily="18" charset="0"/>
              </a:rPr>
              <a:t>Absorbance Vs Concentration</a:t>
            </a:r>
            <a:endParaRPr lang="en-GB" dirty="0">
              <a:solidFill>
                <a:schemeClr val="tx1"/>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5836351706036744"/>
          <c:y val="0.15821324842231713"/>
          <c:w val="0.78555314960629918"/>
          <c:h val="0.6638280716477839"/>
        </c:manualLayout>
      </c:layout>
      <c:scatterChart>
        <c:scatterStyle val="lineMarker"/>
        <c:varyColors val="0"/>
        <c:ser>
          <c:idx val="0"/>
          <c:order val="0"/>
          <c:tx>
            <c:v>650 nm</c:v>
          </c:tx>
          <c:spPr>
            <a:ln w="25400" cap="rnd">
              <a:noFill/>
              <a:round/>
            </a:ln>
            <a:effectLst/>
          </c:spPr>
          <c:marker>
            <c:symbol val="square"/>
            <c:size val="5"/>
            <c:spPr>
              <a:solidFill>
                <a:srgbClr val="FF0000"/>
              </a:solidFill>
              <a:ln w="9525">
                <a:solidFill>
                  <a:srgbClr val="FF0000"/>
                </a:solidFill>
              </a:ln>
              <a:effectLst/>
            </c:spPr>
          </c:marker>
          <c:trendline>
            <c:spPr>
              <a:ln w="47625" cap="rnd">
                <a:solidFill>
                  <a:schemeClr val="tx1"/>
                </a:solidFill>
                <a:prstDash val="sysDot"/>
              </a:ln>
              <a:effectLst/>
            </c:spPr>
            <c:trendlineType val="linear"/>
            <c:dispRSqr val="1"/>
            <c:dispEq val="1"/>
            <c:trendlineLbl>
              <c:layout>
                <c:manualLayout>
                  <c:x val="-0.13220822397200349"/>
                  <c:y val="0.40350685331000291"/>
                </c:manualLayout>
              </c:layout>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aseline="0" dirty="0">
                        <a:solidFill>
                          <a:schemeClr val="tx1"/>
                        </a:solidFill>
                        <a:latin typeface="Times New Roman" panose="02020603050405020304" pitchFamily="18" charset="0"/>
                        <a:cs typeface="Times New Roman" panose="02020603050405020304" pitchFamily="18" charset="0"/>
                      </a:rPr>
                      <a:t>y = 0.0003 (ppb) + 0.0594</a:t>
                    </a:r>
                    <a:br>
                      <a:rPr lang="en-US" sz="1100" baseline="0" dirty="0">
                        <a:solidFill>
                          <a:schemeClr val="tx1"/>
                        </a:solidFill>
                        <a:latin typeface="Times New Roman" panose="02020603050405020304" pitchFamily="18" charset="0"/>
                        <a:cs typeface="Times New Roman" panose="02020603050405020304" pitchFamily="18" charset="0"/>
                      </a:rPr>
                    </a:br>
                    <a:r>
                      <a:rPr lang="en-US" sz="1100" baseline="0" dirty="0">
                        <a:solidFill>
                          <a:schemeClr val="tx1"/>
                        </a:solidFill>
                        <a:latin typeface="Times New Roman" panose="02020603050405020304" pitchFamily="18" charset="0"/>
                        <a:cs typeface="Times New Roman" panose="02020603050405020304" pitchFamily="18" charset="0"/>
                      </a:rPr>
                      <a:t>R² = 0.9838</a:t>
                    </a:r>
                    <a:endParaRPr lang="en-US" sz="1100" dirty="0">
                      <a:solidFill>
                        <a:schemeClr val="tx1"/>
                      </a:solidFill>
                      <a:latin typeface="Times New Roman" panose="02020603050405020304" pitchFamily="18" charset="0"/>
                      <a:cs typeface="Times New Roman" panose="02020603050405020304" pitchFamily="18" charset="0"/>
                    </a:endParaRPr>
                  </a:p>
                </c:rich>
              </c:tx>
              <c:numFmt formatCode="General"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rendlineLbl>
          </c:trendline>
          <c:errBars>
            <c:errDir val="x"/>
            <c:errBarType val="both"/>
            <c:errValType val="fixedVal"/>
            <c:noEndCap val="1"/>
            <c:val val="0"/>
            <c:spPr>
              <a:noFill/>
              <a:ln w="9525" cap="flat" cmpd="sng" algn="ctr">
                <a:solidFill>
                  <a:schemeClr val="tx1">
                    <a:lumMod val="65000"/>
                    <a:lumOff val="35000"/>
                  </a:schemeClr>
                </a:solidFill>
                <a:round/>
              </a:ln>
              <a:effectLst/>
            </c:spPr>
          </c:errBars>
          <c:errBars>
            <c:errDir val="y"/>
            <c:errBarType val="both"/>
            <c:errValType val="cust"/>
            <c:noEndCap val="0"/>
            <c:plus>
              <c:numRef>
                <c:f>'atripan phosphor 50 ppb'!$L$1:$L$5</c:f>
                <c:numCache>
                  <c:formatCode>General</c:formatCode>
                  <c:ptCount val="5"/>
                  <c:pt idx="0">
                    <c:v>2.2368132093076908E-5</c:v>
                  </c:pt>
                  <c:pt idx="1">
                    <c:v>8.1445278152472721E-6</c:v>
                  </c:pt>
                  <c:pt idx="2">
                    <c:v>7.8102496758984742E-6</c:v>
                  </c:pt>
                  <c:pt idx="3">
                    <c:v>3.8527046776702112E-5</c:v>
                  </c:pt>
                  <c:pt idx="4">
                    <c:v>7.4895482729813947E-5</c:v>
                  </c:pt>
                </c:numCache>
              </c:numRef>
            </c:plus>
            <c:minus>
              <c:numRef>
                <c:f>'atripan phosphor 50 ppb'!$L$1:$L$5</c:f>
                <c:numCache>
                  <c:formatCode>General</c:formatCode>
                  <c:ptCount val="5"/>
                  <c:pt idx="0">
                    <c:v>2.2368132093076908E-5</c:v>
                  </c:pt>
                  <c:pt idx="1">
                    <c:v>8.1445278152472721E-6</c:v>
                  </c:pt>
                  <c:pt idx="2">
                    <c:v>7.8102496758984742E-6</c:v>
                  </c:pt>
                  <c:pt idx="3">
                    <c:v>3.8527046776702112E-5</c:v>
                  </c:pt>
                  <c:pt idx="4">
                    <c:v>7.4895482729813947E-5</c:v>
                  </c:pt>
                </c:numCache>
              </c:numRef>
            </c:minus>
            <c:spPr>
              <a:noFill/>
              <a:ln w="9525" cap="flat" cmpd="sng" algn="ctr">
                <a:solidFill>
                  <a:schemeClr val="tx1">
                    <a:lumMod val="65000"/>
                    <a:lumOff val="35000"/>
                  </a:schemeClr>
                </a:solidFill>
                <a:round/>
              </a:ln>
              <a:effectLst/>
            </c:spPr>
          </c:errBars>
          <c:xVal>
            <c:numRef>
              <c:f>'atripan phosphor 50 ppb'!$A$1:$A$5</c:f>
              <c:numCache>
                <c:formatCode>General</c:formatCode>
                <c:ptCount val="5"/>
                <c:pt idx="0">
                  <c:v>50</c:v>
                </c:pt>
                <c:pt idx="1">
                  <c:v>150</c:v>
                </c:pt>
                <c:pt idx="2">
                  <c:v>250</c:v>
                </c:pt>
                <c:pt idx="3">
                  <c:v>500</c:v>
                </c:pt>
                <c:pt idx="4">
                  <c:v>1000</c:v>
                </c:pt>
              </c:numCache>
            </c:numRef>
          </c:xVal>
          <c:yVal>
            <c:numRef>
              <c:f>'atripan phosphor 50 ppb'!$H$1:$H$5</c:f>
              <c:numCache>
                <c:formatCode>General</c:formatCode>
                <c:ptCount val="5"/>
                <c:pt idx="0">
                  <c:v>6.1699999999999998E-2</c:v>
                </c:pt>
                <c:pt idx="1">
                  <c:v>9.6799999999999997E-2</c:v>
                </c:pt>
                <c:pt idx="2">
                  <c:v>0.15390000000000001</c:v>
                </c:pt>
                <c:pt idx="3">
                  <c:v>0.23269999999999999</c:v>
                </c:pt>
                <c:pt idx="4">
                  <c:v>0.36170000000000002</c:v>
                </c:pt>
              </c:numCache>
            </c:numRef>
          </c:yVal>
          <c:smooth val="0"/>
          <c:extLst>
            <c:ext xmlns:c16="http://schemas.microsoft.com/office/drawing/2014/chart" uri="{C3380CC4-5D6E-409C-BE32-E72D297353CC}">
              <c16:uniqueId val="{00000001-E2DE-4FB9-A297-E186B7A03FFE}"/>
            </c:ext>
          </c:extLst>
        </c:ser>
        <c:dLbls>
          <c:showLegendKey val="0"/>
          <c:showVal val="0"/>
          <c:showCatName val="0"/>
          <c:showSerName val="0"/>
          <c:showPercent val="0"/>
          <c:showBubbleSize val="0"/>
        </c:dLbls>
        <c:axId val="950776463"/>
        <c:axId val="950771887"/>
      </c:scatterChart>
      <c:valAx>
        <c:axId val="950776463"/>
        <c:scaling>
          <c:orientation val="minMax"/>
          <c:max val="1000"/>
        </c:scaling>
        <c:delete val="0"/>
        <c:axPos val="b"/>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sz="1400" b="1">
                    <a:solidFill>
                      <a:schemeClr val="tx1"/>
                    </a:solidFill>
                    <a:latin typeface="Times New Roman" panose="02020603050405020304" pitchFamily="18" charset="0"/>
                    <a:cs typeface="Times New Roman" panose="02020603050405020304" pitchFamily="18" charset="0"/>
                  </a:rPr>
                  <a:t>Concentration (ppb)</a:t>
                </a:r>
              </a:p>
            </c:rich>
          </c:tx>
          <c:layout>
            <c:manualLayout>
              <c:xMode val="edge"/>
              <c:yMode val="edge"/>
              <c:x val="0.39489698162729658"/>
              <c:y val="0.9201671891327063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50771887"/>
        <c:crosses val="autoZero"/>
        <c:crossBetween val="midCat"/>
        <c:minorUnit val="50"/>
      </c:valAx>
      <c:valAx>
        <c:axId val="950771887"/>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sz="1400" b="1" dirty="0">
                    <a:solidFill>
                      <a:schemeClr val="tx1"/>
                    </a:solidFill>
                    <a:latin typeface="Times New Roman" panose="02020603050405020304" pitchFamily="18" charset="0"/>
                    <a:cs typeface="Times New Roman" panose="02020603050405020304" pitchFamily="18" charset="0"/>
                  </a:rPr>
                  <a:t>Absorbance (650nm)</a:t>
                </a:r>
              </a:p>
            </c:rich>
          </c:tx>
          <c:layout>
            <c:manualLayout>
              <c:xMode val="edge"/>
              <c:yMode val="edge"/>
              <c:x val="5.5555555555555558E-3"/>
              <c:y val="0.292509564831041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50776463"/>
        <c:crosses val="autoZero"/>
        <c:crossBetween val="midCat"/>
        <c:minorUnit val="2.5000000000000005E-2"/>
      </c:valAx>
      <c:spPr>
        <a:noFill/>
        <a:ln w="15875">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E20A60-5C0A-4CF5-9528-DEBD527834FF}" type="datetimeFigureOut">
              <a:rPr lang="en-IN" smtClean="0"/>
              <a:t>19-06-2021</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7A8E9BCE-574E-48BB-A4C9-BAC69FE1CE7B}"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080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20A60-5C0A-4CF5-9528-DEBD527834FF}" type="datetimeFigureOut">
              <a:rPr lang="en-IN" smtClean="0"/>
              <a:t>19-06-2021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A8E9BCE-574E-48BB-A4C9-BAC69FE1CE7B}"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849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20A60-5C0A-4CF5-9528-DEBD527834FF}" type="datetimeFigureOut">
              <a:rPr lang="en-IN" smtClean="0"/>
              <a:t>19-06-2021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A8E9BCE-574E-48BB-A4C9-BAC69FE1CE7B}"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494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A81382-6192-4A0C-9E91-40D630ED81E3}" type="datetimeFigureOut">
              <a:rPr lang="en-IN" smtClean="0"/>
              <a:t>19-06-2021</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E948C52A-119C-4EBD-9FD3-7A318F0F07B1}"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7533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81382-6192-4A0C-9E91-40D630ED81E3}" type="datetimeFigureOut">
              <a:rPr lang="en-IN" smtClean="0"/>
              <a:t>19-06-2021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48C52A-119C-4EBD-9FD3-7A318F0F07B1}"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1750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81382-6192-4A0C-9E91-40D630ED81E3}" type="datetimeFigureOut">
              <a:rPr lang="en-IN" smtClean="0"/>
              <a:t>19-06-2021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48C52A-119C-4EBD-9FD3-7A318F0F07B1}"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8200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A81382-6192-4A0C-9E91-40D630ED81E3}" type="datetimeFigureOut">
              <a:rPr lang="en-IN" smtClean="0"/>
              <a:t>19-06-2021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948C52A-119C-4EBD-9FD3-7A318F0F07B1}"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907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A81382-6192-4A0C-9E91-40D630ED81E3}" type="datetimeFigureOut">
              <a:rPr lang="en-IN" smtClean="0"/>
              <a:t>19-06-2021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948C52A-119C-4EBD-9FD3-7A318F0F07B1}"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7210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A81382-6192-4A0C-9E91-40D630ED81E3}" type="datetimeFigureOut">
              <a:rPr lang="en-IN" smtClean="0"/>
              <a:t>19-06-2021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948C52A-119C-4EBD-9FD3-7A318F0F07B1}"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9260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81382-6192-4A0C-9E91-40D630ED81E3}" type="datetimeFigureOut">
              <a:rPr lang="en-IN" smtClean="0"/>
              <a:t>19-06-2021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948C52A-119C-4EBD-9FD3-7A318F0F07B1}" type="slidenum">
              <a:rPr lang="en-IN" smtClean="0"/>
              <a:t>‹#›</a:t>
            </a:fld>
            <a:endParaRPr lang="en-IN"/>
          </a:p>
        </p:txBody>
      </p:sp>
    </p:spTree>
    <p:extLst>
      <p:ext uri="{BB962C8B-B14F-4D97-AF65-F5344CB8AC3E}">
        <p14:creationId xmlns:p14="http://schemas.microsoft.com/office/powerpoint/2010/main" val="386046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A81382-6192-4A0C-9E91-40D630ED81E3}" type="datetimeFigureOut">
              <a:rPr lang="en-IN" smtClean="0"/>
              <a:t>19-06-2021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948C52A-119C-4EBD-9FD3-7A318F0F07B1}"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151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20A60-5C0A-4CF5-9528-DEBD527834FF}" type="datetimeFigureOut">
              <a:rPr lang="en-IN" smtClean="0"/>
              <a:t>19-06-2021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A8E9BCE-574E-48BB-A4C9-BAC69FE1CE7B}"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3617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FA81382-6192-4A0C-9E91-40D630ED81E3}" type="datetimeFigureOut">
              <a:rPr lang="en-IN" smtClean="0"/>
              <a:t>19-06-2021</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E948C52A-119C-4EBD-9FD3-7A318F0F07B1}"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1971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81382-6192-4A0C-9E91-40D630ED81E3}" type="datetimeFigureOut">
              <a:rPr lang="en-IN" smtClean="0"/>
              <a:t>19-06-2021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48C52A-119C-4EBD-9FD3-7A318F0F07B1}"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3350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81382-6192-4A0C-9E91-40D630ED81E3}" type="datetimeFigureOut">
              <a:rPr lang="en-IN" smtClean="0"/>
              <a:t>19-06-2021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48C52A-119C-4EBD-9FD3-7A318F0F07B1}"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214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E20A60-5C0A-4CF5-9528-DEBD527834FF}" type="datetimeFigureOut">
              <a:rPr lang="en-IN" smtClean="0"/>
              <a:t>19-06-2021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A8E9BCE-574E-48BB-A4C9-BAC69FE1CE7B}"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131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E20A60-5C0A-4CF5-9528-DEBD527834FF}" type="datetimeFigureOut">
              <a:rPr lang="en-IN" smtClean="0"/>
              <a:t>19-06-2021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A8E9BCE-574E-48BB-A4C9-BAC69FE1CE7B}"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590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E20A60-5C0A-4CF5-9528-DEBD527834FF}" type="datetimeFigureOut">
              <a:rPr lang="en-IN" smtClean="0"/>
              <a:t>19-06-2021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A8E9BCE-574E-48BB-A4C9-BAC69FE1CE7B}"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13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E20A60-5C0A-4CF5-9528-DEBD527834FF}" type="datetimeFigureOut">
              <a:rPr lang="en-IN" smtClean="0"/>
              <a:t>19-06-2021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A8E9BCE-574E-48BB-A4C9-BAC69FE1CE7B}"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347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20A60-5C0A-4CF5-9528-DEBD527834FF}" type="datetimeFigureOut">
              <a:rPr lang="en-IN" smtClean="0"/>
              <a:t>19-06-2021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A8E9BCE-574E-48BB-A4C9-BAC69FE1CE7B}" type="slidenum">
              <a:rPr lang="en-IN" smtClean="0"/>
              <a:t>‹#›</a:t>
            </a:fld>
            <a:endParaRPr lang="en-IN"/>
          </a:p>
        </p:txBody>
      </p:sp>
    </p:spTree>
    <p:extLst>
      <p:ext uri="{BB962C8B-B14F-4D97-AF65-F5344CB8AC3E}">
        <p14:creationId xmlns:p14="http://schemas.microsoft.com/office/powerpoint/2010/main" val="115118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20A60-5C0A-4CF5-9528-DEBD527834FF}" type="datetimeFigureOut">
              <a:rPr lang="en-IN" smtClean="0"/>
              <a:t>19-06-2021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A8E9BCE-574E-48BB-A4C9-BAC69FE1CE7B}"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045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DE20A60-5C0A-4CF5-9528-DEBD527834FF}" type="datetimeFigureOut">
              <a:rPr lang="en-IN" smtClean="0"/>
              <a:t>19-06-2021</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7A8E9BCE-574E-48BB-A4C9-BAC69FE1CE7B}"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337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DE20A60-5C0A-4CF5-9528-DEBD527834FF}" type="datetimeFigureOut">
              <a:rPr lang="en-IN" smtClean="0"/>
              <a:t>19-06-2021</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A8E9BCE-574E-48BB-A4C9-BAC69FE1CE7B}"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7133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FA81382-6192-4A0C-9E91-40D630ED81E3}" type="datetimeFigureOut">
              <a:rPr lang="en-IN" smtClean="0"/>
              <a:t>19-06-2021</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948C52A-119C-4EBD-9FD3-7A318F0F07B1}"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9584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16/j.proeng.2016.11.222"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hyperlink" Target="https://doi.org/10.1016/j.proeng.2016.11.222" TargetMode="Externa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56B4-EE8A-472D-A33E-298B96531F71}"/>
              </a:ext>
            </a:extLst>
          </p:cNvPr>
          <p:cNvSpPr>
            <a:spLocks noGrp="1"/>
          </p:cNvSpPr>
          <p:nvPr>
            <p:ph type="ctrTitle"/>
          </p:nvPr>
        </p:nvSpPr>
        <p:spPr>
          <a:xfrm>
            <a:off x="1507067" y="1884902"/>
            <a:ext cx="7766936" cy="1646302"/>
          </a:xfrm>
        </p:spPr>
        <p:txBody>
          <a:bodyPr>
            <a:noAutofit/>
          </a:bodyPr>
          <a:lstStyle/>
          <a:p>
            <a:pPr>
              <a:lnSpc>
                <a:spcPct val="90000"/>
              </a:lnSpc>
            </a:pPr>
            <a:r>
              <a:rPr lang="en-IN" sz="6000" dirty="0"/>
              <a:t>Inter-Reg </a:t>
            </a:r>
            <a:r>
              <a:rPr lang="en-IN" sz="6000" dirty="0" err="1"/>
              <a:t>WaterMon</a:t>
            </a:r>
            <a:r>
              <a:rPr lang="en-IN" sz="6000" dirty="0"/>
              <a:t> Project</a:t>
            </a:r>
          </a:p>
        </p:txBody>
      </p:sp>
      <p:sp>
        <p:nvSpPr>
          <p:cNvPr id="5" name="Subtitle 4">
            <a:extLst>
              <a:ext uri="{FF2B5EF4-FFF2-40B4-BE49-F238E27FC236}">
                <a16:creationId xmlns:a16="http://schemas.microsoft.com/office/drawing/2014/main" id="{6EFDE4BC-D148-4F88-8405-B5E6872C0066}"/>
              </a:ext>
            </a:extLst>
          </p:cNvPr>
          <p:cNvSpPr>
            <a:spLocks noGrp="1"/>
          </p:cNvSpPr>
          <p:nvPr>
            <p:ph type="subTitle" idx="1"/>
          </p:nvPr>
        </p:nvSpPr>
        <p:spPr/>
        <p:txBody>
          <a:bodyPr>
            <a:noAutofit/>
          </a:bodyPr>
          <a:lstStyle/>
          <a:p>
            <a:pPr>
              <a:lnSpc>
                <a:spcPct val="90000"/>
              </a:lnSpc>
            </a:pPr>
            <a:r>
              <a:rPr lang="en-IN" sz="2800">
                <a:solidFill>
                  <a:schemeClr val="tx1"/>
                </a:solidFill>
              </a:rPr>
              <a:t>Half yearly progress report</a:t>
            </a:r>
          </a:p>
          <a:p>
            <a:pPr>
              <a:lnSpc>
                <a:spcPct val="90000"/>
              </a:lnSpc>
            </a:pPr>
            <a:r>
              <a:rPr lang="en-IN" sz="2800">
                <a:solidFill>
                  <a:schemeClr val="tx1"/>
                </a:solidFill>
              </a:rPr>
              <a:t>By</a:t>
            </a:r>
          </a:p>
          <a:p>
            <a:pPr>
              <a:lnSpc>
                <a:spcPct val="90000"/>
              </a:lnSpc>
            </a:pPr>
            <a:r>
              <a:rPr lang="en-IN" sz="2800">
                <a:solidFill>
                  <a:schemeClr val="tx1"/>
                </a:solidFill>
              </a:rPr>
              <a:t>Atripan Mukherjee, Amirmansoor Ashrafi &amp; Lukas Richtera</a:t>
            </a:r>
            <a:endParaRPr lang="en-IN" sz="2800" dirty="0">
              <a:solidFill>
                <a:schemeClr val="tx1"/>
              </a:solidFill>
            </a:endParaRPr>
          </a:p>
        </p:txBody>
      </p:sp>
    </p:spTree>
    <p:extLst>
      <p:ext uri="{BB962C8B-B14F-4D97-AF65-F5344CB8AC3E}">
        <p14:creationId xmlns:p14="http://schemas.microsoft.com/office/powerpoint/2010/main" val="208635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059BAA-BD73-4907-B67D-026762356AAA}"/>
              </a:ext>
            </a:extLst>
          </p:cNvPr>
          <p:cNvSpPr txBox="1"/>
          <p:nvPr/>
        </p:nvSpPr>
        <p:spPr>
          <a:xfrm>
            <a:off x="2166425" y="182881"/>
            <a:ext cx="6189784" cy="584775"/>
          </a:xfrm>
          <a:prstGeom prst="rect">
            <a:avLst/>
          </a:prstGeom>
          <a:noFill/>
        </p:spPr>
        <p:txBody>
          <a:bodyPr wrap="square" rtlCol="0">
            <a:spAutoFit/>
          </a:bodyPr>
          <a:lstStyle/>
          <a:p>
            <a:pPr algn="ctr"/>
            <a:r>
              <a:rPr lang="en-IN" sz="3200" b="1" dirty="0">
                <a:latin typeface="Times New Roman" panose="02020603050405020304" pitchFamily="18" charset="0"/>
                <a:cs typeface="Times New Roman" panose="02020603050405020304" pitchFamily="18" charset="0"/>
              </a:rPr>
              <a:t>Interpretation</a:t>
            </a:r>
          </a:p>
        </p:txBody>
      </p:sp>
      <p:sp>
        <p:nvSpPr>
          <p:cNvPr id="4" name="TextBox 3">
            <a:extLst>
              <a:ext uri="{FF2B5EF4-FFF2-40B4-BE49-F238E27FC236}">
                <a16:creationId xmlns:a16="http://schemas.microsoft.com/office/drawing/2014/main" id="{1AD77CE7-CF17-4A41-A3A7-3E1E3AC9FF03}"/>
              </a:ext>
            </a:extLst>
          </p:cNvPr>
          <p:cNvSpPr txBox="1"/>
          <p:nvPr/>
        </p:nvSpPr>
        <p:spPr>
          <a:xfrm>
            <a:off x="148846" y="767656"/>
            <a:ext cx="10766321" cy="1938992"/>
          </a:xfrm>
          <a:prstGeom prst="rect">
            <a:avLst/>
          </a:prstGeom>
          <a:noFill/>
        </p:spPr>
        <p:txBody>
          <a:bodyPr wrap="square" rtlCol="0">
            <a:spAutoFit/>
          </a:bodyPr>
          <a:lstStyle/>
          <a:p>
            <a:pPr marL="457200" indent="-45720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Group from Prof. </a:t>
            </a:r>
            <a:r>
              <a:rPr lang="en-IN" sz="2400" dirty="0" err="1">
                <a:latin typeface="Times New Roman" panose="02020603050405020304" pitchFamily="18" charset="0"/>
                <a:cs typeface="Times New Roman" panose="02020603050405020304" pitchFamily="18" charset="0"/>
              </a:rPr>
              <a:t>Hubalek</a:t>
            </a:r>
            <a:r>
              <a:rPr lang="en-IN" sz="2400" dirty="0">
                <a:latin typeface="Times New Roman" panose="02020603050405020304" pitchFamily="18" charset="0"/>
                <a:cs typeface="Times New Roman" panose="02020603050405020304" pitchFamily="18" charset="0"/>
              </a:rPr>
              <a:t> recommended some changes regarding the absorbance spectra from 880 nm to around 550-700.</a:t>
            </a:r>
          </a:p>
          <a:p>
            <a:pPr marL="457200" indent="-45720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Previous protocol was revised by increasing the amount of colouring reagent and measured at 650 nm.</a:t>
            </a:r>
          </a:p>
          <a:p>
            <a:pPr marL="457200" indent="-45720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Absorbance was measured after 2 h of incubation</a:t>
            </a:r>
          </a:p>
        </p:txBody>
      </p:sp>
      <p:graphicFrame>
        <p:nvGraphicFramePr>
          <p:cNvPr id="5" name="Chart 4">
            <a:extLst>
              <a:ext uri="{FF2B5EF4-FFF2-40B4-BE49-F238E27FC236}">
                <a16:creationId xmlns:a16="http://schemas.microsoft.com/office/drawing/2014/main" id="{7C97808B-83D3-4836-A7A0-EF6A28157E17}"/>
              </a:ext>
            </a:extLst>
          </p:cNvPr>
          <p:cNvGraphicFramePr>
            <a:graphicFrameLocks/>
          </p:cNvGraphicFramePr>
          <p:nvPr>
            <p:extLst>
              <p:ext uri="{D42A27DB-BD31-4B8C-83A1-F6EECF244321}">
                <p14:modId xmlns:p14="http://schemas.microsoft.com/office/powerpoint/2010/main" val="336486639"/>
              </p:ext>
            </p:extLst>
          </p:nvPr>
        </p:nvGraphicFramePr>
        <p:xfrm>
          <a:off x="2356328" y="2586561"/>
          <a:ext cx="5809978" cy="3503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913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D65F-3193-41A3-9A09-7A4CD0F6A1F4}"/>
              </a:ext>
            </a:extLst>
          </p:cNvPr>
          <p:cNvSpPr>
            <a:spLocks noGrp="1"/>
          </p:cNvSpPr>
          <p:nvPr>
            <p:ph type="title"/>
          </p:nvPr>
        </p:nvSpPr>
        <p:spPr>
          <a:xfrm>
            <a:off x="1640156" y="154037"/>
            <a:ext cx="8911687" cy="1280890"/>
          </a:xfrm>
        </p:spPr>
        <p:txBody>
          <a:bodyPr>
            <a:normAutofit/>
          </a:bodyPr>
          <a:lstStyle/>
          <a:p>
            <a:pPr algn="ctr"/>
            <a:r>
              <a:rPr lang="en-IN" sz="3200" b="1" dirty="0">
                <a:solidFill>
                  <a:schemeClr val="tx1"/>
                </a:solidFill>
                <a:latin typeface="Times New Roman" panose="02020603050405020304" pitchFamily="18" charset="0"/>
                <a:cs typeface="Times New Roman" panose="02020603050405020304" pitchFamily="18" charset="0"/>
              </a:rPr>
              <a:t>Future plan</a:t>
            </a:r>
          </a:p>
        </p:txBody>
      </p:sp>
      <p:sp>
        <p:nvSpPr>
          <p:cNvPr id="3" name="Content Placeholder 2">
            <a:extLst>
              <a:ext uri="{FF2B5EF4-FFF2-40B4-BE49-F238E27FC236}">
                <a16:creationId xmlns:a16="http://schemas.microsoft.com/office/drawing/2014/main" id="{D72312B7-05A9-42C0-9FB4-3ACE7D10C813}"/>
              </a:ext>
            </a:extLst>
          </p:cNvPr>
          <p:cNvSpPr>
            <a:spLocks noGrp="1"/>
          </p:cNvSpPr>
          <p:nvPr>
            <p:ph idx="1"/>
          </p:nvPr>
        </p:nvSpPr>
        <p:spPr>
          <a:xfrm>
            <a:off x="1801906" y="2024863"/>
            <a:ext cx="9543757" cy="3967974"/>
          </a:xfrm>
          <a:noFill/>
          <a:ln w="38100">
            <a:solidFill>
              <a:schemeClr val="tx1"/>
            </a:solidFill>
          </a:ln>
        </p:spPr>
        <p:txBody>
          <a:bodyPr/>
          <a:lstStyle/>
          <a:p>
            <a:pPr marL="0" indent="0">
              <a:buNone/>
            </a:pP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Results are encouraging and need to be modified using different procedures to achieve required limit of detection in collaboration with other colleagues.</a:t>
            </a:r>
          </a:p>
          <a:p>
            <a:r>
              <a:rPr lang="en-IN" sz="2400" dirty="0">
                <a:latin typeface="Times New Roman" panose="02020603050405020304" pitchFamily="18" charset="0"/>
                <a:cs typeface="Times New Roman" panose="02020603050405020304" pitchFamily="18" charset="0"/>
              </a:rPr>
              <a:t>We are also working on another procedure for the phosphorus detection to have on standby if other colleagues face problem with the earlier procedure.</a:t>
            </a:r>
            <a:endParaRPr lang="en-IN" dirty="0"/>
          </a:p>
        </p:txBody>
      </p:sp>
    </p:spTree>
    <p:extLst>
      <p:ext uri="{BB962C8B-B14F-4D97-AF65-F5344CB8AC3E}">
        <p14:creationId xmlns:p14="http://schemas.microsoft.com/office/powerpoint/2010/main" val="129627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2160-5473-40C5-AE9A-090A1557F783}"/>
              </a:ext>
            </a:extLst>
          </p:cNvPr>
          <p:cNvSpPr>
            <a:spLocks noGrp="1"/>
          </p:cNvSpPr>
          <p:nvPr>
            <p:ph type="title"/>
          </p:nvPr>
        </p:nvSpPr>
        <p:spPr/>
        <p:txBody>
          <a:bodyPr anchor="t">
            <a:normAutofit/>
          </a:bodyPr>
          <a:lstStyle/>
          <a:p>
            <a:pPr algn="ctr"/>
            <a:r>
              <a:rPr lang="en-US" b="1" kern="1200">
                <a:latin typeface="Times New Roman" panose="02020603050405020304" pitchFamily="18" charset="0"/>
                <a:cs typeface="Times New Roman" panose="02020603050405020304" pitchFamily="18" charset="0"/>
              </a:rPr>
              <a:t>Detection of Uranium</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17E7F73-1C1A-4D74-B1D1-85890FC7DC76}"/>
              </a:ext>
            </a:extLst>
          </p:cNvPr>
          <p:cNvSpPr>
            <a:spLocks noGrp="1"/>
          </p:cNvSpPr>
          <p:nvPr>
            <p:ph idx="1"/>
          </p:nvPr>
        </p:nvSpPr>
        <p:spPr>
          <a:xfrm>
            <a:off x="3309311" y="1848483"/>
            <a:ext cx="8606024" cy="4648660"/>
          </a:xfrm>
        </p:spPr>
        <p:txBody>
          <a:bodyPr>
            <a:normAutofit fontScale="92500" lnSpcReduction="20000"/>
          </a:bodyPr>
          <a:lstStyle/>
          <a:p>
            <a:pPr>
              <a:buFont typeface="Wingdings" panose="05000000000000000000" pitchFamily="2" charset="2"/>
              <a:buChar char="q"/>
            </a:pPr>
            <a:r>
              <a:rPr lang="en-IN" sz="2400" b="1" dirty="0">
                <a:latin typeface="Times New Roman" panose="02020603050405020304" pitchFamily="18" charset="0"/>
                <a:cs typeface="Times New Roman" panose="02020603050405020304" pitchFamily="18" charset="0"/>
              </a:rPr>
              <a:t>Recommended by EU: </a:t>
            </a:r>
            <a:r>
              <a:rPr lang="en-IN" dirty="0">
                <a:latin typeface="Times New Roman" panose="02020603050405020304" pitchFamily="18" charset="0"/>
                <a:cs typeface="Times New Roman" panose="02020603050405020304" pitchFamily="18" charset="0"/>
              </a:rPr>
              <a:t>2.8-3 </a:t>
            </a:r>
            <a:r>
              <a:rPr lang="en-IN" dirty="0" err="1">
                <a:latin typeface="Times New Roman" panose="02020603050405020304" pitchFamily="18" charset="0"/>
                <a:cs typeface="Times New Roman" panose="02020603050405020304" pitchFamily="18" charset="0"/>
              </a:rPr>
              <a:t>Bq</a:t>
            </a:r>
            <a:r>
              <a:rPr lang="en-IN" dirty="0">
                <a:latin typeface="Times New Roman" panose="02020603050405020304" pitchFamily="18" charset="0"/>
                <a:cs typeface="Times New Roman" panose="02020603050405020304" pitchFamily="18" charset="0"/>
              </a:rPr>
              <a:t>/L</a:t>
            </a:r>
          </a:p>
          <a:p>
            <a:pPr>
              <a:buFont typeface="Wingdings" panose="05000000000000000000" pitchFamily="2" charset="2"/>
              <a:buChar char="q"/>
            </a:pPr>
            <a:r>
              <a:rPr lang="en-IN" sz="2400" b="1" dirty="0">
                <a:latin typeface="Times New Roman" panose="02020603050405020304" pitchFamily="18" charset="0"/>
                <a:cs typeface="Times New Roman" panose="02020603050405020304" pitchFamily="18" charset="0"/>
              </a:rPr>
              <a:t>Preliminary study.</a:t>
            </a:r>
          </a:p>
          <a:p>
            <a:r>
              <a:rPr lang="en-IN" dirty="0">
                <a:latin typeface="Times New Roman" panose="02020603050405020304" pitchFamily="18" charset="0"/>
                <a:cs typeface="Times New Roman" panose="02020603050405020304" pitchFamily="18" charset="0"/>
              </a:rPr>
              <a:t>Carbon paste electrode, GCE modified with MWCNT, Screen Printed Carbon Electrode (SPCE) and SPGE (Screen Printed Gold Electrode) were used. Direct Stripping adsorption voltametric techniques were used. This Preliminary study was not successful</a:t>
            </a:r>
          </a:p>
          <a:p>
            <a:r>
              <a:rPr lang="en-IN" dirty="0">
                <a:latin typeface="Times New Roman" panose="02020603050405020304" pitchFamily="18" charset="0"/>
                <a:cs typeface="Times New Roman" panose="02020603050405020304" pitchFamily="18" charset="0"/>
              </a:rPr>
              <a:t>Ligand such as propyl gallate and </a:t>
            </a:r>
            <a:r>
              <a:rPr lang="en-IN" dirty="0" err="1">
                <a:latin typeface="Times New Roman" panose="02020603050405020304" pitchFamily="18" charset="0"/>
                <a:cs typeface="Times New Roman" panose="02020603050405020304" pitchFamily="18" charset="0"/>
              </a:rPr>
              <a:t>chloranilic</a:t>
            </a:r>
            <a:r>
              <a:rPr lang="en-IN" dirty="0">
                <a:latin typeface="Times New Roman" panose="02020603050405020304" pitchFamily="18" charset="0"/>
                <a:cs typeface="Times New Roman" panose="02020603050405020304" pitchFamily="18" charset="0"/>
              </a:rPr>
              <a:t> acid will be used for Ur </a:t>
            </a:r>
            <a:r>
              <a:rPr lang="en-IN" dirty="0" err="1">
                <a:latin typeface="Times New Roman" panose="02020603050405020304" pitchFamily="18" charset="0"/>
                <a:cs typeface="Times New Roman" panose="02020603050405020304" pitchFamily="18" charset="0"/>
              </a:rPr>
              <a:t>detectionas</a:t>
            </a:r>
            <a:r>
              <a:rPr lang="en-IN" dirty="0">
                <a:latin typeface="Times New Roman" panose="02020603050405020304" pitchFamily="18" charset="0"/>
                <a:cs typeface="Times New Roman" panose="02020603050405020304" pitchFamily="18" charset="0"/>
              </a:rPr>
              <a:t> claimed by previous studies. No promising results is obtained after using the propyl gallate ligand. </a:t>
            </a:r>
          </a:p>
          <a:p>
            <a:pPr>
              <a:buFont typeface="Wingdings" panose="05000000000000000000" pitchFamily="2" charset="2"/>
              <a:buChar char="q"/>
            </a:pPr>
            <a:r>
              <a:rPr lang="en-IN" sz="2400" b="1" dirty="0">
                <a:latin typeface="Times New Roman" panose="02020603050405020304" pitchFamily="18" charset="0"/>
                <a:cs typeface="Times New Roman" panose="02020603050405020304" pitchFamily="18" charset="0"/>
              </a:rPr>
              <a:t>Future</a:t>
            </a:r>
          </a:p>
          <a:p>
            <a:pPr>
              <a:buFont typeface="Wingdings" panose="05000000000000000000" pitchFamily="2" charset="2"/>
              <a:buChar char="Ø"/>
            </a:pPr>
            <a:r>
              <a:rPr lang="en-IN" dirty="0" err="1">
                <a:latin typeface="Times New Roman" panose="02020603050405020304" pitchFamily="18" charset="0"/>
                <a:cs typeface="Times New Roman" panose="02020603050405020304" pitchFamily="18" charset="0"/>
              </a:rPr>
              <a:t>Chloranilic</a:t>
            </a:r>
            <a:r>
              <a:rPr lang="en-IN" dirty="0">
                <a:latin typeface="Times New Roman" panose="02020603050405020304" pitchFamily="18" charset="0"/>
                <a:cs typeface="Times New Roman" panose="02020603050405020304" pitchFamily="18" charset="0"/>
              </a:rPr>
              <a:t> acid will be used as ligand for the detection. Literature study will </a:t>
            </a:r>
            <a:r>
              <a:rPr lang="en-IN">
                <a:latin typeface="Times New Roman" panose="02020603050405020304" pitchFamily="18" charset="0"/>
                <a:cs typeface="Times New Roman" panose="02020603050405020304" pitchFamily="18" charset="0"/>
              </a:rPr>
              <a:t>be done to </a:t>
            </a:r>
            <a:r>
              <a:rPr lang="en-IN" dirty="0">
                <a:latin typeface="Times New Roman" panose="02020603050405020304" pitchFamily="18" charset="0"/>
                <a:cs typeface="Times New Roman" panose="02020603050405020304" pitchFamily="18" charset="0"/>
              </a:rPr>
              <a:t>obtain an effective mechanism for the detection. </a:t>
            </a:r>
          </a:p>
          <a:p>
            <a:pPr marL="0" indent="0">
              <a:buNone/>
            </a:pP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4" name="Graphic 3" descr="Radioactive outline">
            <a:extLst>
              <a:ext uri="{FF2B5EF4-FFF2-40B4-BE49-F238E27FC236}">
                <a16:creationId xmlns:a16="http://schemas.microsoft.com/office/drawing/2014/main" id="{7F8AC6CA-6F43-40B2-86D7-DBA4E89490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28157" y="1971013"/>
            <a:ext cx="2915973" cy="2915973"/>
          </a:xfrm>
          <a:prstGeom prst="rect">
            <a:avLst/>
          </a:prstGeom>
        </p:spPr>
      </p:pic>
    </p:spTree>
    <p:extLst>
      <p:ext uri="{BB962C8B-B14F-4D97-AF65-F5344CB8AC3E}">
        <p14:creationId xmlns:p14="http://schemas.microsoft.com/office/powerpoint/2010/main" val="202385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39C6-1AE9-4FA0-AF47-C07D1AD07061}"/>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Thank you for your attention</a:t>
            </a:r>
          </a:p>
        </p:txBody>
      </p:sp>
    </p:spTree>
    <p:extLst>
      <p:ext uri="{BB962C8B-B14F-4D97-AF65-F5344CB8AC3E}">
        <p14:creationId xmlns:p14="http://schemas.microsoft.com/office/powerpoint/2010/main" val="361172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56926"/>
            <a:ext cx="8596668" cy="715664"/>
          </a:xfrm>
        </p:spPr>
        <p:txBody>
          <a:bodyPr>
            <a:normAutofit/>
          </a:bodyPr>
          <a:lstStyle/>
          <a:p>
            <a:pPr algn="ctr"/>
            <a:r>
              <a:rPr lang="en-US" dirty="0"/>
              <a:t>Objective</a:t>
            </a:r>
            <a:endParaRPr lang="en-GB" dirty="0"/>
          </a:p>
        </p:txBody>
      </p:sp>
      <p:sp>
        <p:nvSpPr>
          <p:cNvPr id="4" name="Rectangle 3"/>
          <p:cNvSpPr/>
          <p:nvPr/>
        </p:nvSpPr>
        <p:spPr>
          <a:xfrm>
            <a:off x="1388727" y="1068100"/>
            <a:ext cx="6974378"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2800" dirty="0">
                <a:solidFill>
                  <a:schemeClr val="tx1"/>
                </a:solidFill>
                <a:latin typeface="Times New Roman" panose="02020603050405020304" pitchFamily="18" charset="0"/>
                <a:cs typeface="Times New Roman" panose="02020603050405020304" pitchFamily="18" charset="0"/>
              </a:rPr>
              <a:t> Detection of E.coli.</a:t>
            </a:r>
          </a:p>
          <a:p>
            <a:pPr marL="285750" indent="-285750">
              <a:buFont typeface="Wingdings" panose="05000000000000000000" pitchFamily="2" charset="2"/>
              <a:buChar char="q"/>
            </a:pPr>
            <a:r>
              <a:rPr lang="en-IN" sz="2800" dirty="0">
                <a:solidFill>
                  <a:schemeClr val="tx1"/>
                </a:solidFill>
                <a:latin typeface="Times New Roman" panose="02020603050405020304" pitchFamily="18" charset="0"/>
                <a:cs typeface="Times New Roman" panose="02020603050405020304" pitchFamily="18" charset="0"/>
              </a:rPr>
              <a:t> Detection of Ammonia, phosphates.</a:t>
            </a:r>
            <a:endParaRPr lang="en-GB" sz="28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sz="2800" dirty="0">
                <a:solidFill>
                  <a:schemeClr val="tx1"/>
                </a:solidFill>
                <a:latin typeface="Times New Roman" panose="02020603050405020304" pitchFamily="18" charset="0"/>
                <a:cs typeface="Times New Roman" panose="02020603050405020304" pitchFamily="18" charset="0"/>
              </a:rPr>
              <a:t> Detection of Uranium</a:t>
            </a:r>
            <a:endParaRPr lang="en-I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33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47D7-935F-4A1E-991A-C20E19BB81EF}"/>
              </a:ext>
            </a:extLst>
          </p:cNvPr>
          <p:cNvSpPr>
            <a:spLocks noGrp="1"/>
          </p:cNvSpPr>
          <p:nvPr>
            <p:ph type="title"/>
          </p:nvPr>
        </p:nvSpPr>
        <p:spPr>
          <a:xfrm>
            <a:off x="4884892" y="437322"/>
            <a:ext cx="4296583" cy="628357"/>
          </a:xfrm>
        </p:spPr>
        <p:txBody>
          <a:bodyPr vert="horz" lIns="91440" tIns="45720" rIns="91440" bIns="45720" rtlCol="0" anchor="t">
            <a:normAutofit fontScale="90000"/>
          </a:bodyPr>
          <a:lstStyle/>
          <a:p>
            <a:pPr algn="ctr"/>
            <a:r>
              <a:rPr lang="en-US" dirty="0"/>
              <a:t>Detection of E.coli</a:t>
            </a:r>
          </a:p>
        </p:txBody>
      </p:sp>
      <p:sp>
        <p:nvSpPr>
          <p:cNvPr id="3" name="TextBox 2">
            <a:extLst>
              <a:ext uri="{FF2B5EF4-FFF2-40B4-BE49-F238E27FC236}">
                <a16:creationId xmlns:a16="http://schemas.microsoft.com/office/drawing/2014/main" id="{46C323B9-0755-467C-B2CD-4B4E6A3943E8}"/>
              </a:ext>
            </a:extLst>
          </p:cNvPr>
          <p:cNvSpPr txBox="1"/>
          <p:nvPr/>
        </p:nvSpPr>
        <p:spPr>
          <a:xfrm>
            <a:off x="4093476" y="1246424"/>
            <a:ext cx="5311677"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O/100 mL in drinking water as recommended by WHO, EU. </a:t>
            </a:r>
          </a:p>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Electrochemical detection techniques were used.</a:t>
            </a:r>
          </a:p>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Cyclic voltammetry techniques were applied, and preliminary study were done using both SPGE and SPCE.</a:t>
            </a:r>
          </a:p>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Preliminary study were done with both types of electrode as control sample and its looks promising for furthered study based on previous study DOI: </a:t>
            </a:r>
          </a:p>
          <a:p>
            <a:pPr marL="285750" indent="-285750">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pic>
        <p:nvPicPr>
          <p:cNvPr id="1028" name="Picture 4" descr="E. coli: What is It, How Does it Cause Infection, Symptoms &amp;amp; Causes">
            <a:extLst>
              <a:ext uri="{FF2B5EF4-FFF2-40B4-BE49-F238E27FC236}">
                <a16:creationId xmlns:a16="http://schemas.microsoft.com/office/drawing/2014/main" id="{4A349C50-B386-445C-BA2C-95072055C1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1" r="17032"/>
          <a:stretch/>
        </p:blipFill>
        <p:spPr bwMode="auto">
          <a:xfrm>
            <a:off x="20" y="-1"/>
            <a:ext cx="4093456"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9CC32D-2422-4571-BF32-F54B34DCF74A}"/>
              </a:ext>
            </a:extLst>
          </p:cNvPr>
          <p:cNvSpPr txBox="1"/>
          <p:nvPr/>
        </p:nvSpPr>
        <p:spPr>
          <a:xfrm>
            <a:off x="4378417" y="4114242"/>
            <a:ext cx="6464104" cy="369332"/>
          </a:xfrm>
          <a:prstGeom prst="rect">
            <a:avLst/>
          </a:prstGeom>
          <a:noFill/>
        </p:spPr>
        <p:txBody>
          <a:bodyPr wrap="square">
            <a:spAutoFit/>
          </a:bodyPr>
          <a:lstStyle/>
          <a:p>
            <a:r>
              <a:rPr lang="en-IN" b="0" i="0" u="sng" dirty="0">
                <a:effectLst/>
                <a:latin typeface="Times New Roman" panose="02020603050405020304" pitchFamily="18" charset="0"/>
                <a:cs typeface="Times New Roman" panose="02020603050405020304" pitchFamily="18" charset="0"/>
                <a:hlinkClick r:id="rId3" tooltip="Persistent link using digital object identifier">
                  <a:extLst>
                    <a:ext uri="{A12FA001-AC4F-418D-AE19-62706E023703}">
                      <ahyp:hlinkClr xmlns:ahyp="http://schemas.microsoft.com/office/drawing/2018/hyperlinkcolor" val="tx"/>
                    </a:ext>
                  </a:extLst>
                </a:hlinkClick>
              </a:rPr>
              <a:t>10.1016/j.proeng.2016.11.222</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6921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4087F7D-282E-4049-817E-3EF1DA827DF4}"/>
              </a:ext>
            </a:extLst>
          </p:cNvPr>
          <p:cNvGraphicFramePr>
            <a:graphicFrameLocks/>
          </p:cNvGraphicFramePr>
          <p:nvPr>
            <p:extLst>
              <p:ext uri="{D42A27DB-BD31-4B8C-83A1-F6EECF244321}">
                <p14:modId xmlns:p14="http://schemas.microsoft.com/office/powerpoint/2010/main" val="3717074823"/>
              </p:ext>
            </p:extLst>
          </p:nvPr>
        </p:nvGraphicFramePr>
        <p:xfrm>
          <a:off x="6698413" y="3687234"/>
          <a:ext cx="5406887" cy="31493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5CBE46E5-C59B-4BA8-BF18-6275AD4F4CB2}"/>
              </a:ext>
            </a:extLst>
          </p:cNvPr>
          <p:cNvGraphicFramePr>
            <a:graphicFrameLocks/>
          </p:cNvGraphicFramePr>
          <p:nvPr>
            <p:extLst>
              <p:ext uri="{D42A27DB-BD31-4B8C-83A1-F6EECF244321}">
                <p14:modId xmlns:p14="http://schemas.microsoft.com/office/powerpoint/2010/main" val="3090476777"/>
              </p:ext>
            </p:extLst>
          </p:nvPr>
        </p:nvGraphicFramePr>
        <p:xfrm>
          <a:off x="266975" y="3695555"/>
          <a:ext cx="5216175" cy="3149318"/>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Laboratory 100 Ml Transparent Beaker Borosilicate Glass 3.3 Beaker With  Custom Logo - Buy Beaker,Glass Beaker,Beakers Laboratory Product on  Alibaba.com">
            <a:extLst>
              <a:ext uri="{FF2B5EF4-FFF2-40B4-BE49-F238E27FC236}">
                <a16:creationId xmlns:a16="http://schemas.microsoft.com/office/drawing/2014/main" id="{470EB12D-292C-4C47-9C71-42E3EDE1524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07852" y="52188"/>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896D97-287C-4F19-93B9-3FB2DDD59EF8}"/>
              </a:ext>
            </a:extLst>
          </p:cNvPr>
          <p:cNvSpPr txBox="1"/>
          <p:nvPr/>
        </p:nvSpPr>
        <p:spPr>
          <a:xfrm>
            <a:off x="407963" y="1976092"/>
            <a:ext cx="1617785"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River water</a:t>
            </a:r>
          </a:p>
        </p:txBody>
      </p:sp>
      <p:sp>
        <p:nvSpPr>
          <p:cNvPr id="6" name="Arrow: Right 5">
            <a:extLst>
              <a:ext uri="{FF2B5EF4-FFF2-40B4-BE49-F238E27FC236}">
                <a16:creationId xmlns:a16="http://schemas.microsoft.com/office/drawing/2014/main" id="{856B80CE-F635-485B-85B5-1387798B7BB0}"/>
              </a:ext>
            </a:extLst>
          </p:cNvPr>
          <p:cNvSpPr/>
          <p:nvPr/>
        </p:nvSpPr>
        <p:spPr>
          <a:xfrm>
            <a:off x="2025748" y="604871"/>
            <a:ext cx="1119600" cy="745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30" name="Picture 6" descr="5000ml Erlenmeyer Flask - Build a Yeast Starter">
            <a:extLst>
              <a:ext uri="{FF2B5EF4-FFF2-40B4-BE49-F238E27FC236}">
                <a16:creationId xmlns:a16="http://schemas.microsoft.com/office/drawing/2014/main" id="{35806583-646E-47A8-8AB6-1A72A99A40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072" y="840"/>
            <a:ext cx="1119600" cy="180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0533430-D541-49C7-B388-A5B6CB22026D}"/>
              </a:ext>
            </a:extLst>
          </p:cNvPr>
          <p:cNvSpPr txBox="1"/>
          <p:nvPr/>
        </p:nvSpPr>
        <p:spPr>
          <a:xfrm>
            <a:off x="1907852" y="256629"/>
            <a:ext cx="1617785"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Water added</a:t>
            </a:r>
          </a:p>
        </p:txBody>
      </p:sp>
      <p:sp>
        <p:nvSpPr>
          <p:cNvPr id="12" name="TextBox 11">
            <a:extLst>
              <a:ext uri="{FF2B5EF4-FFF2-40B4-BE49-F238E27FC236}">
                <a16:creationId xmlns:a16="http://schemas.microsoft.com/office/drawing/2014/main" id="{25F750BB-582A-4BD5-91D9-CA8AD79DB7E9}"/>
              </a:ext>
            </a:extLst>
          </p:cNvPr>
          <p:cNvSpPr txBox="1"/>
          <p:nvPr/>
        </p:nvSpPr>
        <p:spPr>
          <a:xfrm>
            <a:off x="2716744" y="1699093"/>
            <a:ext cx="2034675" cy="923330"/>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LB </a:t>
            </a:r>
            <a:r>
              <a:rPr lang="en-IN" dirty="0" err="1">
                <a:latin typeface="Times New Roman" panose="02020603050405020304" pitchFamily="18" charset="0"/>
                <a:cs typeface="Times New Roman" panose="02020603050405020304" pitchFamily="18" charset="0"/>
              </a:rPr>
              <a:t>media+salt</a:t>
            </a:r>
            <a:r>
              <a:rPr lang="en-IN" dirty="0">
                <a:latin typeface="Times New Roman" panose="02020603050405020304" pitchFamily="18" charset="0"/>
                <a:cs typeface="Times New Roman" panose="02020603050405020304" pitchFamily="18" charset="0"/>
              </a:rPr>
              <a:t> for </a:t>
            </a:r>
            <a:r>
              <a:rPr lang="en-IN" dirty="0" err="1">
                <a:latin typeface="Times New Roman" panose="02020603050405020304" pitchFamily="18" charset="0"/>
                <a:cs typeface="Times New Roman" panose="02020603050405020304" pitchFamily="18" charset="0"/>
              </a:rPr>
              <a:t>gluconidase</a:t>
            </a:r>
            <a:r>
              <a:rPr lang="en-IN" dirty="0">
                <a:latin typeface="Times New Roman" panose="02020603050405020304" pitchFamily="18" charset="0"/>
                <a:cs typeface="Times New Roman" panose="02020603050405020304" pitchFamily="18" charset="0"/>
              </a:rPr>
              <a:t> enzyme+8-HQG</a:t>
            </a:r>
          </a:p>
        </p:txBody>
      </p:sp>
      <p:sp>
        <p:nvSpPr>
          <p:cNvPr id="13" name="Arrow: Right 12">
            <a:extLst>
              <a:ext uri="{FF2B5EF4-FFF2-40B4-BE49-F238E27FC236}">
                <a16:creationId xmlns:a16="http://schemas.microsoft.com/office/drawing/2014/main" id="{8ABB4F53-4B84-4463-A0A2-969D6BE48C8E}"/>
              </a:ext>
            </a:extLst>
          </p:cNvPr>
          <p:cNvSpPr/>
          <p:nvPr/>
        </p:nvSpPr>
        <p:spPr>
          <a:xfrm>
            <a:off x="4510888" y="597749"/>
            <a:ext cx="1119600" cy="745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E2194D5A-47EE-42E4-BC23-DBA5A0984C3C}"/>
              </a:ext>
            </a:extLst>
          </p:cNvPr>
          <p:cNvSpPr txBox="1"/>
          <p:nvPr/>
        </p:nvSpPr>
        <p:spPr>
          <a:xfrm>
            <a:off x="4497992" y="256629"/>
            <a:ext cx="1617785"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Incubation</a:t>
            </a:r>
          </a:p>
        </p:txBody>
      </p:sp>
      <p:sp>
        <p:nvSpPr>
          <p:cNvPr id="15" name="TextBox 14">
            <a:extLst>
              <a:ext uri="{FF2B5EF4-FFF2-40B4-BE49-F238E27FC236}">
                <a16:creationId xmlns:a16="http://schemas.microsoft.com/office/drawing/2014/main" id="{F8937B6C-E8BE-4A4B-8DC2-D980280C3F19}"/>
              </a:ext>
            </a:extLst>
          </p:cNvPr>
          <p:cNvSpPr txBox="1"/>
          <p:nvPr/>
        </p:nvSpPr>
        <p:spPr>
          <a:xfrm>
            <a:off x="-224999" y="3145427"/>
            <a:ext cx="7150993" cy="461665"/>
          </a:xfrm>
          <a:prstGeom prst="rect">
            <a:avLst/>
          </a:prstGeom>
          <a:noFill/>
        </p:spPr>
        <p:txBody>
          <a:bodyPr wrap="square" rtlCol="0">
            <a:spAutoFit/>
          </a:bodyPr>
          <a:lstStyle/>
          <a:p>
            <a:pPr algn="ctr"/>
            <a:r>
              <a:rPr lang="en-IN" sz="2400" b="1" dirty="0">
                <a:latin typeface="Times New Roman" panose="02020603050405020304" pitchFamily="18" charset="0"/>
                <a:cs typeface="Times New Roman" panose="02020603050405020304" pitchFamily="18" charset="0"/>
              </a:rPr>
              <a:t>Control study with different electrode in 0.1 M PBS</a:t>
            </a:r>
          </a:p>
        </p:txBody>
      </p:sp>
      <p:sp>
        <p:nvSpPr>
          <p:cNvPr id="16" name="TextBox 15">
            <a:extLst>
              <a:ext uri="{FF2B5EF4-FFF2-40B4-BE49-F238E27FC236}">
                <a16:creationId xmlns:a16="http://schemas.microsoft.com/office/drawing/2014/main" id="{119920F6-E041-4773-85FA-0E9DAC52FDCA}"/>
              </a:ext>
            </a:extLst>
          </p:cNvPr>
          <p:cNvSpPr txBox="1"/>
          <p:nvPr/>
        </p:nvSpPr>
        <p:spPr>
          <a:xfrm>
            <a:off x="6925994" y="3185498"/>
            <a:ext cx="5770897" cy="461665"/>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Control study in LB media with SPCE</a:t>
            </a:r>
          </a:p>
        </p:txBody>
      </p:sp>
      <p:pic>
        <p:nvPicPr>
          <p:cNvPr id="1032" name="Picture 8" descr="Cyclic Voltammetry Explained: Basic Principles &amp;amp; Set Up | Ossila">
            <a:extLst>
              <a:ext uri="{FF2B5EF4-FFF2-40B4-BE49-F238E27FC236}">
                <a16:creationId xmlns:a16="http://schemas.microsoft.com/office/drawing/2014/main" id="{297044C4-2D19-48E2-82C6-85ACA1468E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191" r="23894"/>
          <a:stretch/>
        </p:blipFill>
        <p:spPr bwMode="auto">
          <a:xfrm>
            <a:off x="6115777" y="256629"/>
            <a:ext cx="1264789" cy="1800000"/>
          </a:xfrm>
          <a:prstGeom prst="rect">
            <a:avLst/>
          </a:prstGeom>
          <a:noFill/>
          <a:extLst>
            <a:ext uri="{909E8E84-426E-40DD-AFC4-6F175D3DCCD1}">
              <a14:hiddenFill xmlns:a14="http://schemas.microsoft.com/office/drawing/2010/main">
                <a:solidFill>
                  <a:srgbClr val="FFFFFF"/>
                </a:solidFill>
              </a14:hiddenFill>
            </a:ext>
          </a:extLst>
        </p:spPr>
      </p:pic>
      <p:sp>
        <p:nvSpPr>
          <p:cNvPr id="7" name="Arrow: Striped Right 6">
            <a:extLst>
              <a:ext uri="{FF2B5EF4-FFF2-40B4-BE49-F238E27FC236}">
                <a16:creationId xmlns:a16="http://schemas.microsoft.com/office/drawing/2014/main" id="{37006BB3-6B9A-4155-BFC1-26EE3F7AFB94}"/>
              </a:ext>
            </a:extLst>
          </p:cNvPr>
          <p:cNvSpPr/>
          <p:nvPr/>
        </p:nvSpPr>
        <p:spPr>
          <a:xfrm rot="5400000">
            <a:off x="6279223" y="2273305"/>
            <a:ext cx="937895" cy="7081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3BA534CD-30CD-4E4C-90F7-CAB8343F0572}"/>
              </a:ext>
            </a:extLst>
          </p:cNvPr>
          <p:cNvSpPr txBox="1"/>
          <p:nvPr/>
        </p:nvSpPr>
        <p:spPr>
          <a:xfrm>
            <a:off x="7181658" y="2290125"/>
            <a:ext cx="1617785" cy="646331"/>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Cyclic voltammetry</a:t>
            </a:r>
          </a:p>
        </p:txBody>
      </p:sp>
      <p:sp>
        <p:nvSpPr>
          <p:cNvPr id="20" name="TextBox 19">
            <a:extLst>
              <a:ext uri="{FF2B5EF4-FFF2-40B4-BE49-F238E27FC236}">
                <a16:creationId xmlns:a16="http://schemas.microsoft.com/office/drawing/2014/main" id="{137A5CFB-8282-4072-9694-465CC9D4A498}"/>
              </a:ext>
            </a:extLst>
          </p:cNvPr>
          <p:cNvSpPr txBox="1"/>
          <p:nvPr/>
        </p:nvSpPr>
        <p:spPr>
          <a:xfrm>
            <a:off x="7990550" y="104192"/>
            <a:ext cx="4391792" cy="1292662"/>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Preliminary confirmation study</a:t>
            </a:r>
          </a:p>
          <a:p>
            <a:r>
              <a:rPr lang="en-IN" dirty="0">
                <a:latin typeface="Times New Roman" panose="02020603050405020304" pitchFamily="18" charset="0"/>
                <a:cs typeface="Times New Roman" panose="02020603050405020304" pitchFamily="18" charset="0"/>
              </a:rPr>
              <a:t>LB = Control</a:t>
            </a:r>
          </a:p>
          <a:p>
            <a:r>
              <a:rPr lang="en-IN" dirty="0">
                <a:latin typeface="Times New Roman" panose="02020603050405020304" pitchFamily="18" charset="0"/>
                <a:cs typeface="Times New Roman" panose="02020603050405020304" pitchFamily="18" charset="0"/>
              </a:rPr>
              <a:t>LB+8-HQG = Negative control</a:t>
            </a:r>
          </a:p>
          <a:p>
            <a:r>
              <a:rPr lang="en-IN" dirty="0">
                <a:latin typeface="Times New Roman" panose="02020603050405020304" pitchFamily="18" charset="0"/>
                <a:cs typeface="Times New Roman" panose="02020603050405020304" pitchFamily="18" charset="0"/>
              </a:rPr>
              <a:t>LB+8-HQG+ENZ= Positive control</a:t>
            </a:r>
          </a:p>
        </p:txBody>
      </p:sp>
      <p:sp>
        <p:nvSpPr>
          <p:cNvPr id="21" name="TextBox 20">
            <a:extLst>
              <a:ext uri="{FF2B5EF4-FFF2-40B4-BE49-F238E27FC236}">
                <a16:creationId xmlns:a16="http://schemas.microsoft.com/office/drawing/2014/main" id="{189A269A-0DD2-4C72-BF4D-7F70812E4191}"/>
              </a:ext>
            </a:extLst>
          </p:cNvPr>
          <p:cNvSpPr txBox="1"/>
          <p:nvPr/>
        </p:nvSpPr>
        <p:spPr>
          <a:xfrm>
            <a:off x="5306884" y="3945430"/>
            <a:ext cx="6464104" cy="369332"/>
          </a:xfrm>
          <a:prstGeom prst="rect">
            <a:avLst/>
          </a:prstGeom>
          <a:noFill/>
        </p:spPr>
        <p:txBody>
          <a:bodyPr wrap="square">
            <a:spAutoFit/>
          </a:bodyPr>
          <a:lstStyle/>
          <a:p>
            <a:r>
              <a:rPr lang="en-IN" b="0" i="0" u="sng" dirty="0">
                <a:solidFill>
                  <a:srgbClr val="E9711C"/>
                </a:solidFill>
                <a:effectLst/>
                <a:latin typeface="NexusSans"/>
                <a:hlinkClick r:id="rId7" tooltip="Persistent link using digital object identifier"/>
              </a:rPr>
              <a:t>10.1016/j.proeng.2016.11.222</a:t>
            </a:r>
            <a:endParaRPr lang="en-IN" dirty="0"/>
          </a:p>
        </p:txBody>
      </p:sp>
    </p:spTree>
    <p:extLst>
      <p:ext uri="{BB962C8B-B14F-4D97-AF65-F5344CB8AC3E}">
        <p14:creationId xmlns:p14="http://schemas.microsoft.com/office/powerpoint/2010/main" val="405124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1A2732-A8FF-4517-9A32-50BBFD129ABA}"/>
              </a:ext>
            </a:extLst>
          </p:cNvPr>
          <p:cNvSpPr/>
          <p:nvPr/>
        </p:nvSpPr>
        <p:spPr>
          <a:xfrm>
            <a:off x="1561514" y="1125415"/>
            <a:ext cx="7595738" cy="4614203"/>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en-IN" sz="2800" b="1" u="sng" dirty="0">
                <a:solidFill>
                  <a:schemeClr val="tx1"/>
                </a:solidFill>
                <a:latin typeface="Times New Roman" panose="02020603050405020304" pitchFamily="18" charset="0"/>
                <a:cs typeface="Times New Roman" panose="02020603050405020304" pitchFamily="18" charset="0"/>
              </a:rPr>
              <a:t>Future Plans</a:t>
            </a:r>
            <a:r>
              <a:rPr lang="en-IN" sz="2400"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en-IN" sz="2400" dirty="0">
                <a:solidFill>
                  <a:schemeClr val="tx1"/>
                </a:solidFill>
                <a:latin typeface="Times New Roman" panose="02020603050405020304" pitchFamily="18" charset="0"/>
                <a:cs typeface="Times New Roman" panose="02020603050405020304" pitchFamily="18" charset="0"/>
              </a:rPr>
              <a:t>Preliminary study was promising with both the SPGE and SPCE.</a:t>
            </a:r>
          </a:p>
          <a:p>
            <a:pPr marL="285750" indent="-285750" algn="just">
              <a:buFont typeface="Wingdings" panose="05000000000000000000" pitchFamily="2" charset="2"/>
              <a:buChar char="v"/>
            </a:pPr>
            <a:r>
              <a:rPr lang="en-IN" sz="2400" dirty="0">
                <a:solidFill>
                  <a:schemeClr val="tx1"/>
                </a:solidFill>
                <a:latin typeface="Times New Roman" panose="02020603050405020304" pitchFamily="18" charset="0"/>
                <a:cs typeface="Times New Roman" panose="02020603050405020304" pitchFamily="18" charset="0"/>
              </a:rPr>
              <a:t>Study with the E.coli culture to induce the growth of enzyme by the bacteria itself and obtain the 8-HQ (electroactive species) to be detected electrochemically .</a:t>
            </a:r>
          </a:p>
          <a:p>
            <a:pPr marL="285750" indent="-285750" algn="just">
              <a:buFont typeface="Wingdings" panose="05000000000000000000" pitchFamily="2" charset="2"/>
              <a:buChar char="v"/>
            </a:pPr>
            <a:r>
              <a:rPr lang="en-IN" sz="2400" dirty="0">
                <a:solidFill>
                  <a:schemeClr val="tx1"/>
                </a:solidFill>
                <a:latin typeface="Times New Roman" panose="02020603050405020304" pitchFamily="18" charset="0"/>
                <a:cs typeface="Times New Roman" panose="02020603050405020304" pitchFamily="18" charset="0"/>
              </a:rPr>
              <a:t>Calibration of the E.coli conc. detection to attain the LOD.</a:t>
            </a:r>
          </a:p>
          <a:p>
            <a:pPr marL="285750" indent="-285750" algn="ctr">
              <a:buFont typeface="Wingdings" panose="05000000000000000000" pitchFamily="2" charset="2"/>
              <a:buChar char="q"/>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02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438" y="1667627"/>
            <a:ext cx="3888000" cy="4810069"/>
          </a:xfrm>
        </p:spPr>
      </p:pic>
      <p:grpSp>
        <p:nvGrpSpPr>
          <p:cNvPr id="4" name="Group 3">
            <a:extLst>
              <a:ext uri="{FF2B5EF4-FFF2-40B4-BE49-F238E27FC236}">
                <a16:creationId xmlns:a16="http://schemas.microsoft.com/office/drawing/2014/main" id="{451CCA69-816B-40F6-A0AB-9C5E1B6AD108}"/>
              </a:ext>
            </a:extLst>
          </p:cNvPr>
          <p:cNvGrpSpPr/>
          <p:nvPr/>
        </p:nvGrpSpPr>
        <p:grpSpPr>
          <a:xfrm>
            <a:off x="247634" y="1493344"/>
            <a:ext cx="9832940" cy="5050708"/>
            <a:chOff x="454251" y="1218000"/>
            <a:chExt cx="9832940" cy="5050708"/>
          </a:xfrm>
        </p:grpSpPr>
        <p:cxnSp>
          <p:nvCxnSpPr>
            <p:cNvPr id="9" name="Straight Connector 8"/>
            <p:cNvCxnSpPr/>
            <p:nvPr/>
          </p:nvCxnSpPr>
          <p:spPr>
            <a:xfrm flipV="1">
              <a:off x="2006082" y="2352502"/>
              <a:ext cx="3217271" cy="6610"/>
            </a:xfrm>
            <a:prstGeom prst="line">
              <a:avLst/>
            </a:prstGeom>
            <a:ln w="28575">
              <a:solidFill>
                <a:schemeClr val="accent6">
                  <a:lumMod val="50000"/>
                </a:schemeClr>
              </a:solidFill>
              <a:headEnd w="med" len="sm"/>
            </a:ln>
          </p:spPr>
          <p:style>
            <a:lnRef idx="3">
              <a:schemeClr val="accent4"/>
            </a:lnRef>
            <a:fillRef idx="0">
              <a:schemeClr val="accent4"/>
            </a:fillRef>
            <a:effectRef idx="2">
              <a:schemeClr val="accent4"/>
            </a:effectRef>
            <a:fontRef idx="minor">
              <a:schemeClr val="tx1"/>
            </a:fontRef>
          </p:style>
        </p:cxnSp>
        <p:sp>
          <p:nvSpPr>
            <p:cNvPr id="12" name="Oval 11"/>
            <p:cNvSpPr/>
            <p:nvPr/>
          </p:nvSpPr>
          <p:spPr>
            <a:xfrm>
              <a:off x="454251" y="1854031"/>
              <a:ext cx="1950097" cy="90705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Reference electrode</a:t>
              </a:r>
            </a:p>
            <a:p>
              <a:pPr algn="ctr"/>
              <a:r>
                <a:rPr lang="en-US" sz="1200" b="1" dirty="0"/>
                <a:t>(Ag/</a:t>
              </a:r>
              <a:r>
                <a:rPr lang="en-US" sz="1200" b="1" dirty="0" err="1"/>
                <a:t>AgCl</a:t>
              </a:r>
              <a:r>
                <a:rPr lang="en-US" sz="1200" b="1" dirty="0"/>
                <a:t>/</a:t>
              </a:r>
              <a:r>
                <a:rPr lang="en-US" sz="1200" b="1" dirty="0" err="1"/>
                <a:t>KCl</a:t>
              </a:r>
              <a:r>
                <a:rPr lang="en-US" sz="1200" b="1" dirty="0"/>
                <a:t> 3M)</a:t>
              </a:r>
              <a:endParaRPr lang="en-GB" sz="1200" b="1" dirty="0"/>
            </a:p>
          </p:txBody>
        </p:sp>
        <p:cxnSp>
          <p:nvCxnSpPr>
            <p:cNvPr id="14" name="Straight Connector 13"/>
            <p:cNvCxnSpPr>
              <a:cxnSpLocks/>
              <a:endCxn id="6" idx="1"/>
            </p:cNvCxnSpPr>
            <p:nvPr/>
          </p:nvCxnSpPr>
          <p:spPr>
            <a:xfrm flipV="1">
              <a:off x="4919294" y="4003546"/>
              <a:ext cx="2928641" cy="757658"/>
            </a:xfrm>
            <a:prstGeom prst="line">
              <a:avLst/>
            </a:prstGeom>
            <a:ln w="31750">
              <a:solidFill>
                <a:schemeClr val="accent6">
                  <a:lumMod val="50000"/>
                </a:schemeClr>
              </a:solidFill>
              <a:headEnd w="med" len="lg"/>
              <a:tailEnd w="sm" len="sm"/>
            </a:ln>
          </p:spPr>
          <p:style>
            <a:lnRef idx="3">
              <a:schemeClr val="accent4"/>
            </a:lnRef>
            <a:fillRef idx="0">
              <a:schemeClr val="accent4"/>
            </a:fillRef>
            <a:effectRef idx="2">
              <a:schemeClr val="accent4"/>
            </a:effectRef>
            <a:fontRef idx="minor">
              <a:schemeClr val="tx1"/>
            </a:fontRef>
          </p:style>
        </p:cxnSp>
        <p:cxnSp>
          <p:nvCxnSpPr>
            <p:cNvPr id="17" name="Straight Connector 16"/>
            <p:cNvCxnSpPr>
              <a:stCxn id="19" idx="6"/>
            </p:cNvCxnSpPr>
            <p:nvPr/>
          </p:nvCxnSpPr>
          <p:spPr>
            <a:xfrm flipV="1">
              <a:off x="1667229" y="5400220"/>
              <a:ext cx="3164028" cy="13996"/>
            </a:xfrm>
            <a:prstGeom prst="line">
              <a:avLst/>
            </a:prstGeom>
            <a:ln w="28575">
              <a:solidFill>
                <a:schemeClr val="accent6">
                  <a:lumMod val="50000"/>
                </a:schemeClr>
              </a:solidFill>
            </a:ln>
          </p:spPr>
          <p:style>
            <a:lnRef idx="3">
              <a:schemeClr val="accent4"/>
            </a:lnRef>
            <a:fillRef idx="0">
              <a:schemeClr val="accent4"/>
            </a:fillRef>
            <a:effectRef idx="2">
              <a:schemeClr val="accent4"/>
            </a:effectRef>
            <a:fontRef idx="minor">
              <a:schemeClr val="tx1"/>
            </a:fontRef>
          </p:style>
        </p:cxnSp>
        <p:sp>
          <p:nvSpPr>
            <p:cNvPr id="19" name="Oval 18"/>
            <p:cNvSpPr/>
            <p:nvPr/>
          </p:nvSpPr>
          <p:spPr>
            <a:xfrm>
              <a:off x="454251" y="4999004"/>
              <a:ext cx="1212978" cy="830424"/>
            </a:xfrm>
            <a:prstGeom prst="ellipse">
              <a:avLst/>
            </a:prstGeom>
            <a:solidFill>
              <a:schemeClr val="accent4">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Ammonia solution</a:t>
              </a:r>
              <a:endParaRPr lang="en-GB" sz="12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935" y="1738384"/>
              <a:ext cx="2439256" cy="4530324"/>
            </a:xfrm>
            <a:prstGeom prst="rect">
              <a:avLst/>
            </a:prstGeom>
          </p:spPr>
        </p:pic>
        <p:sp>
          <p:nvSpPr>
            <p:cNvPr id="16" name="Rounded Rectangle 15"/>
            <p:cNvSpPr/>
            <p:nvPr/>
          </p:nvSpPr>
          <p:spPr>
            <a:xfrm>
              <a:off x="7847935" y="1218000"/>
              <a:ext cx="2439256" cy="68164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Potential matrix Ammonia selective electrode</a:t>
              </a:r>
              <a:endParaRPr lang="en-GB" sz="1200" b="1" dirty="0"/>
            </a:p>
          </p:txBody>
        </p:sp>
      </p:grpSp>
      <p:sp>
        <p:nvSpPr>
          <p:cNvPr id="18" name="Rectangle 17">
            <a:extLst>
              <a:ext uri="{FF2B5EF4-FFF2-40B4-BE49-F238E27FC236}">
                <a16:creationId xmlns:a16="http://schemas.microsoft.com/office/drawing/2014/main" id="{C6FF88B2-F736-4154-AE0D-CD1D9349DE31}"/>
              </a:ext>
            </a:extLst>
          </p:cNvPr>
          <p:cNvSpPr/>
          <p:nvPr/>
        </p:nvSpPr>
        <p:spPr>
          <a:xfrm>
            <a:off x="2254029" y="0"/>
            <a:ext cx="681839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Detection of NH</a:t>
            </a:r>
            <a:r>
              <a:rPr lang="en-US" sz="3200" b="1" baseline="-25000" dirty="0">
                <a:solidFill>
                  <a:schemeClr val="tx1"/>
                </a:solidFill>
                <a:latin typeface="Times New Roman" panose="02020603050405020304" pitchFamily="18" charset="0"/>
                <a:cs typeface="Times New Roman" panose="02020603050405020304" pitchFamily="18" charset="0"/>
              </a:rPr>
              <a:t>3</a:t>
            </a:r>
            <a:endParaRPr lang="en-GB" sz="3200" b="1" dirty="0">
              <a:solidFill>
                <a:schemeClr val="tx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A6AB960-3ABD-4DC1-873D-9B1098389A4F}"/>
              </a:ext>
            </a:extLst>
          </p:cNvPr>
          <p:cNvSpPr txBox="1"/>
          <p:nvPr/>
        </p:nvSpPr>
        <p:spPr>
          <a:xfrm>
            <a:off x="855282" y="637513"/>
            <a:ext cx="10902931" cy="1107996"/>
          </a:xfrm>
          <a:prstGeom prst="rect">
            <a:avLst/>
          </a:prstGeom>
          <a:noFill/>
        </p:spPr>
        <p:txBody>
          <a:bodyPr wrap="square">
            <a:spAutoFit/>
          </a:bodyPr>
          <a:lstStyle/>
          <a:p>
            <a:pPr marL="285750" indent="-28575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High concentration of NH</a:t>
            </a:r>
            <a:r>
              <a:rPr lang="en-GB" sz="2400" baseline="-25000" dirty="0">
                <a:latin typeface="Times New Roman" panose="02020603050405020304" pitchFamily="18" charset="0"/>
                <a:cs typeface="Times New Roman" panose="02020603050405020304" pitchFamily="18" charset="0"/>
              </a:rPr>
              <a:t>3</a:t>
            </a:r>
            <a:r>
              <a:rPr lang="en-GB" sz="2400" dirty="0">
                <a:latin typeface="Times New Roman" panose="02020603050405020304" pitchFamily="18" charset="0"/>
                <a:cs typeface="Times New Roman" panose="02020603050405020304" pitchFamily="18" charset="0"/>
              </a:rPr>
              <a:t> ion-selective electrodes were prepared for the detection.</a:t>
            </a:r>
          </a:p>
          <a:p>
            <a:pPr marL="285750" indent="-28575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Open circuit potential was used for the detection.</a:t>
            </a:r>
          </a:p>
          <a:p>
            <a:pPr marL="285750" indent="-285750" algn="just">
              <a:buFont typeface="Arial" panose="020B0604020202020204" pitchFamily="34" charset="0"/>
              <a:buChar char="•"/>
            </a:pPr>
            <a:endParaRPr lang="en-GB"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53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560994" y="890110"/>
            <a:ext cx="5925705" cy="3600000"/>
          </a:xfrm>
          <a:prstGeom prst="rect">
            <a:avLst/>
          </a:prstGeom>
        </p:spPr>
      </p:pic>
      <p:sp>
        <p:nvSpPr>
          <p:cNvPr id="6" name="TextBox 5">
            <a:extLst>
              <a:ext uri="{FF2B5EF4-FFF2-40B4-BE49-F238E27FC236}">
                <a16:creationId xmlns:a16="http://schemas.microsoft.com/office/drawing/2014/main" id="{93C185C6-17FB-42B0-A041-27FE7A51A9B1}"/>
              </a:ext>
            </a:extLst>
          </p:cNvPr>
          <p:cNvSpPr txBox="1"/>
          <p:nvPr/>
        </p:nvSpPr>
        <p:spPr>
          <a:xfrm>
            <a:off x="239915" y="1967827"/>
            <a:ext cx="4543865" cy="1200329"/>
          </a:xfrm>
          <a:prstGeom prst="rect">
            <a:avLst/>
          </a:prstGeom>
          <a:noFill/>
        </p:spPr>
        <p:txBody>
          <a:bodyPr wrap="square">
            <a:spAutoFit/>
          </a:bodyPr>
          <a:lstStyle/>
          <a:p>
            <a:pPr marL="285750" indent="-28575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The concentrations  used for calibration curves were</a:t>
            </a:r>
          </a:p>
          <a:p>
            <a:pPr algn="just"/>
            <a:r>
              <a:rPr lang="en-GB" sz="2400" dirty="0">
                <a:latin typeface="Times New Roman" panose="02020603050405020304" pitchFamily="18" charset="0"/>
                <a:cs typeface="Times New Roman" panose="02020603050405020304" pitchFamily="18" charset="0"/>
              </a:rPr>
              <a:t>10</a:t>
            </a:r>
            <a:r>
              <a:rPr lang="en-GB" sz="2400" baseline="30000" dirty="0">
                <a:latin typeface="Times New Roman" panose="02020603050405020304" pitchFamily="18" charset="0"/>
                <a:cs typeface="Times New Roman" panose="02020603050405020304" pitchFamily="18" charset="0"/>
              </a:rPr>
              <a:t>-5</a:t>
            </a:r>
            <a:r>
              <a:rPr lang="en-GB" sz="2400" dirty="0">
                <a:latin typeface="Times New Roman" panose="02020603050405020304" pitchFamily="18" charset="0"/>
                <a:cs typeface="Times New Roman" panose="02020603050405020304" pitchFamily="18" charset="0"/>
              </a:rPr>
              <a:t> M, 10</a:t>
            </a:r>
            <a:r>
              <a:rPr lang="en-GB" sz="2400" baseline="30000" dirty="0">
                <a:latin typeface="Times New Roman" panose="02020603050405020304" pitchFamily="18" charset="0"/>
                <a:cs typeface="Times New Roman" panose="02020603050405020304" pitchFamily="18" charset="0"/>
              </a:rPr>
              <a:t>-4</a:t>
            </a:r>
            <a:r>
              <a:rPr lang="en-GB" sz="2400" dirty="0">
                <a:latin typeface="Times New Roman" panose="02020603050405020304" pitchFamily="18" charset="0"/>
                <a:cs typeface="Times New Roman" panose="02020603050405020304" pitchFamily="18" charset="0"/>
              </a:rPr>
              <a:t> M, 10</a:t>
            </a:r>
            <a:r>
              <a:rPr lang="en-GB" sz="2400" baseline="30000" dirty="0">
                <a:latin typeface="Times New Roman" panose="02020603050405020304" pitchFamily="18" charset="0"/>
                <a:cs typeface="Times New Roman" panose="02020603050405020304" pitchFamily="18" charset="0"/>
              </a:rPr>
              <a:t>-3</a:t>
            </a:r>
            <a:r>
              <a:rPr lang="en-GB" sz="2400" dirty="0">
                <a:latin typeface="Times New Roman" panose="02020603050405020304" pitchFamily="18" charset="0"/>
                <a:cs typeface="Times New Roman" panose="02020603050405020304" pitchFamily="18" charset="0"/>
              </a:rPr>
              <a:t> M, 10</a:t>
            </a:r>
            <a:r>
              <a:rPr lang="en-GB" sz="2400" baseline="30000" dirty="0">
                <a:latin typeface="Times New Roman" panose="02020603050405020304" pitchFamily="18" charset="0"/>
                <a:cs typeface="Times New Roman" panose="02020603050405020304" pitchFamily="18" charset="0"/>
              </a:rPr>
              <a:t>-2</a:t>
            </a:r>
            <a:r>
              <a:rPr lang="en-GB" sz="2400" dirty="0">
                <a:latin typeface="Times New Roman" panose="02020603050405020304" pitchFamily="18" charset="0"/>
                <a:cs typeface="Times New Roman" panose="02020603050405020304" pitchFamily="18" charset="0"/>
              </a:rPr>
              <a:t> M,</a:t>
            </a:r>
          </a:p>
        </p:txBody>
      </p:sp>
      <p:sp>
        <p:nvSpPr>
          <p:cNvPr id="4" name="TextBox 3">
            <a:extLst>
              <a:ext uri="{FF2B5EF4-FFF2-40B4-BE49-F238E27FC236}">
                <a16:creationId xmlns:a16="http://schemas.microsoft.com/office/drawing/2014/main" id="{69A4521E-8086-4D96-A3E5-957E48819CB1}"/>
              </a:ext>
            </a:extLst>
          </p:cNvPr>
          <p:cNvSpPr txBox="1"/>
          <p:nvPr/>
        </p:nvSpPr>
        <p:spPr>
          <a:xfrm>
            <a:off x="2909234" y="124683"/>
            <a:ext cx="4543865" cy="584775"/>
          </a:xfrm>
          <a:prstGeom prst="rect">
            <a:avLst/>
          </a:prstGeom>
          <a:noFill/>
        </p:spPr>
        <p:txBody>
          <a:bodyPr wrap="square" rtlCol="0">
            <a:spAutoFit/>
          </a:bodyPr>
          <a:lstStyle/>
          <a:p>
            <a:pPr algn="ctr"/>
            <a:r>
              <a:rPr lang="en-IN" sz="3200" b="1" dirty="0">
                <a:latin typeface="Times New Roman" panose="02020603050405020304" pitchFamily="18" charset="0"/>
                <a:cs typeface="Times New Roman" panose="02020603050405020304" pitchFamily="18" charset="0"/>
              </a:rPr>
              <a:t>Results</a:t>
            </a:r>
          </a:p>
        </p:txBody>
      </p:sp>
      <p:sp>
        <p:nvSpPr>
          <p:cNvPr id="7" name="Rectangle 6">
            <a:extLst>
              <a:ext uri="{FF2B5EF4-FFF2-40B4-BE49-F238E27FC236}">
                <a16:creationId xmlns:a16="http://schemas.microsoft.com/office/drawing/2014/main" id="{C0929B15-3159-43AC-B112-EB52A3EA4090}"/>
              </a:ext>
            </a:extLst>
          </p:cNvPr>
          <p:cNvSpPr/>
          <p:nvPr/>
        </p:nvSpPr>
        <p:spPr>
          <a:xfrm>
            <a:off x="1171874" y="4721538"/>
            <a:ext cx="8778240" cy="2011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q"/>
            </a:pPr>
            <a:r>
              <a:rPr lang="en-IN" sz="3200" dirty="0">
                <a:latin typeface="Times New Roman" panose="02020603050405020304" pitchFamily="18" charset="0"/>
                <a:cs typeface="Times New Roman" panose="02020603050405020304" pitchFamily="18" charset="0"/>
              </a:rPr>
              <a:t>Future plans:-</a:t>
            </a:r>
          </a:p>
          <a:p>
            <a:pPr marL="457200" indent="-457200" algn="ctr">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Low concentration of ion-selective electrode for NH</a:t>
            </a:r>
            <a:r>
              <a:rPr lang="en-IN" sz="2400" baseline="-25000" dirty="0">
                <a:latin typeface="Times New Roman" panose="02020603050405020304" pitchFamily="18" charset="0"/>
                <a:cs typeface="Times New Roman" panose="02020603050405020304" pitchFamily="18" charset="0"/>
              </a:rPr>
              <a:t>3 </a:t>
            </a:r>
            <a:r>
              <a:rPr lang="en-IN" sz="2400" dirty="0">
                <a:latin typeface="Times New Roman" panose="02020603050405020304" pitchFamily="18" charset="0"/>
                <a:cs typeface="Times New Roman" panose="02020603050405020304" pitchFamily="18" charset="0"/>
              </a:rPr>
              <a:t>can be prepared</a:t>
            </a:r>
          </a:p>
          <a:p>
            <a:pPr algn="ctr"/>
            <a:endParaRPr lang="en-IN" dirty="0"/>
          </a:p>
        </p:txBody>
      </p:sp>
    </p:spTree>
    <p:extLst>
      <p:ext uri="{BB962C8B-B14F-4D97-AF65-F5344CB8AC3E}">
        <p14:creationId xmlns:p14="http://schemas.microsoft.com/office/powerpoint/2010/main" val="85497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6E4CD3-5577-425A-99F5-6EA4D7E7D0AA}"/>
              </a:ext>
            </a:extLst>
          </p:cNvPr>
          <p:cNvSpPr txBox="1"/>
          <p:nvPr/>
        </p:nvSpPr>
        <p:spPr>
          <a:xfrm>
            <a:off x="272791" y="939857"/>
            <a:ext cx="10404588" cy="1360437"/>
          </a:xfrm>
          <a:prstGeom prst="rect">
            <a:avLst/>
          </a:prstGeom>
          <a:noFill/>
        </p:spPr>
        <p:txBody>
          <a:bodyPr wrap="square">
            <a:spAutoFit/>
          </a:bodyPr>
          <a:lstStyle/>
          <a:p>
            <a:pPr marL="285750" lvl="0" indent="-285750" algn="just">
              <a:lnSpc>
                <a:spcPct val="107000"/>
              </a:lnSpc>
              <a:spcAft>
                <a:spcPts val="800"/>
              </a:spcAft>
              <a:buFont typeface="Wingdings" panose="05000000000000000000" pitchFamily="2" charset="2"/>
              <a:buChar char="v"/>
            </a:pPr>
            <a:r>
              <a:rPr lang="en-GB" dirty="0">
                <a:effectLst/>
                <a:latin typeface="Times New Roman" panose="02020603050405020304" pitchFamily="18" charset="0"/>
                <a:ea typeface="Calibri" panose="020F0502020204030204" pitchFamily="34" charset="0"/>
                <a:cs typeface="Times New Roman" panose="02020603050405020304" pitchFamily="18" charset="0"/>
              </a:rPr>
              <a:t>Preparation of digestion reagent: - 1.5 g of potassium persulfate was dissolved in 20 mL milli-Q water containing 2.5 mL of digestion acid was added. It was diluted to 25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mL.</a:t>
            </a: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Wingdings" panose="05000000000000000000" pitchFamily="2" charset="2"/>
              <a:buChar char="v"/>
            </a:pPr>
            <a:r>
              <a:rPr lang="en-GB" dirty="0">
                <a:effectLst/>
                <a:latin typeface="Times New Roman" panose="02020603050405020304" pitchFamily="18" charset="0"/>
                <a:ea typeface="Calibri" panose="020F0502020204030204" pitchFamily="34" charset="0"/>
                <a:cs typeface="Times New Roman" panose="02020603050405020304" pitchFamily="18" charset="0"/>
              </a:rPr>
              <a:t>Mixed reagent: - 6.25 mL of H</a:t>
            </a:r>
            <a:r>
              <a:rPr lang="en-GB"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GB" dirty="0">
                <a:effectLst/>
                <a:latin typeface="Times New Roman" panose="02020603050405020304" pitchFamily="18" charset="0"/>
                <a:ea typeface="Calibri" panose="020F0502020204030204" pitchFamily="34" charset="0"/>
                <a:cs typeface="Times New Roman" panose="02020603050405020304" pitchFamily="18" charset="0"/>
              </a:rPr>
              <a:t>SO</a:t>
            </a:r>
            <a:r>
              <a:rPr lang="en-GB"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GB" dirty="0">
                <a:effectLst/>
                <a:latin typeface="Times New Roman" panose="02020603050405020304" pitchFamily="18" charset="0"/>
                <a:ea typeface="Calibri" panose="020F0502020204030204" pitchFamily="34" charset="0"/>
                <a:cs typeface="Times New Roman" panose="02020603050405020304" pitchFamily="18" charset="0"/>
              </a:rPr>
              <a:t>-Antimony was added and molybdate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soln</a:t>
            </a:r>
            <a:r>
              <a:rPr lang="en-GB" dirty="0">
                <a:effectLst/>
                <a:latin typeface="Times New Roman" panose="02020603050405020304" pitchFamily="18" charset="0"/>
                <a:ea typeface="Calibri" panose="020F0502020204030204" pitchFamily="34" charset="0"/>
                <a:cs typeface="Times New Roman" panose="02020603050405020304" pitchFamily="18" charset="0"/>
              </a:rPr>
              <a:t> with 0.2 g ascorbic acid in 25 ml of volumetric flask which was later diluted to 25 mL by using milli-Q water</a:t>
            </a:r>
            <a:endParaRPr lang="en-IN"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DB4F7F91-93C5-4496-9B3E-5704A99F31FF}"/>
              </a:ext>
            </a:extLst>
          </p:cNvPr>
          <p:cNvGraphicFramePr>
            <a:graphicFrameLocks noGrp="1"/>
          </p:cNvGraphicFramePr>
          <p:nvPr>
            <p:extLst>
              <p:ext uri="{D42A27DB-BD31-4B8C-83A1-F6EECF244321}">
                <p14:modId xmlns:p14="http://schemas.microsoft.com/office/powerpoint/2010/main" val="3809838264"/>
              </p:ext>
            </p:extLst>
          </p:nvPr>
        </p:nvGraphicFramePr>
        <p:xfrm>
          <a:off x="1615733" y="2446765"/>
          <a:ext cx="7247547" cy="2462595"/>
        </p:xfrm>
        <a:graphic>
          <a:graphicData uri="http://schemas.openxmlformats.org/drawingml/2006/table">
            <a:tbl>
              <a:tblPr firstRow="1" firstCol="1" bandRow="1">
                <a:tableStyleId>{5C22544A-7EE6-4342-B048-85BDC9FD1C3A}</a:tableStyleId>
              </a:tblPr>
              <a:tblGrid>
                <a:gridCol w="1449189">
                  <a:extLst>
                    <a:ext uri="{9D8B030D-6E8A-4147-A177-3AD203B41FA5}">
                      <a16:colId xmlns:a16="http://schemas.microsoft.com/office/drawing/2014/main" val="3726300797"/>
                    </a:ext>
                  </a:extLst>
                </a:gridCol>
                <a:gridCol w="1449189">
                  <a:extLst>
                    <a:ext uri="{9D8B030D-6E8A-4147-A177-3AD203B41FA5}">
                      <a16:colId xmlns:a16="http://schemas.microsoft.com/office/drawing/2014/main" val="2735740994"/>
                    </a:ext>
                  </a:extLst>
                </a:gridCol>
                <a:gridCol w="1449189">
                  <a:extLst>
                    <a:ext uri="{9D8B030D-6E8A-4147-A177-3AD203B41FA5}">
                      <a16:colId xmlns:a16="http://schemas.microsoft.com/office/drawing/2014/main" val="2042391373"/>
                    </a:ext>
                  </a:extLst>
                </a:gridCol>
                <a:gridCol w="1449990">
                  <a:extLst>
                    <a:ext uri="{9D8B030D-6E8A-4147-A177-3AD203B41FA5}">
                      <a16:colId xmlns:a16="http://schemas.microsoft.com/office/drawing/2014/main" val="3337506810"/>
                    </a:ext>
                  </a:extLst>
                </a:gridCol>
                <a:gridCol w="1449990">
                  <a:extLst>
                    <a:ext uri="{9D8B030D-6E8A-4147-A177-3AD203B41FA5}">
                      <a16:colId xmlns:a16="http://schemas.microsoft.com/office/drawing/2014/main" val="4184896756"/>
                    </a:ext>
                  </a:extLst>
                </a:gridCol>
              </a:tblGrid>
              <a:tr h="694642">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Phosphorus Standard (ppm)</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Phosphate stock soln. (µL)</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Dilution by milli-Q (mL)</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Digestion reagent (mL)</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Mixed reagent (mL)</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1791328"/>
                  </a:ext>
                </a:extLst>
              </a:tr>
              <a:tr h="339484">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1</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30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30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1</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0.5</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4709722"/>
                  </a:ext>
                </a:extLst>
              </a:tr>
              <a:tr h="339484">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5</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150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30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1</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0.5</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4363238"/>
                  </a:ext>
                </a:extLst>
              </a:tr>
              <a:tr h="339484">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10</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300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30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1</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0.5</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7721977"/>
                  </a:ext>
                </a:extLst>
              </a:tr>
              <a:tr h="339484">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50</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1500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30</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1</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0.5</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743433"/>
                  </a:ext>
                </a:extLst>
              </a:tr>
              <a:tr h="339484">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100</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3000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30</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latin typeface="Times New Roman" panose="02020603050405020304" pitchFamily="18" charset="0"/>
                          <a:cs typeface="Times New Roman" panose="02020603050405020304" pitchFamily="18" charset="0"/>
                        </a:rPr>
                        <a:t>1</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dirty="0">
                          <a:effectLst/>
                          <a:latin typeface="Times New Roman" panose="02020603050405020304" pitchFamily="18" charset="0"/>
                          <a:cs typeface="Times New Roman" panose="02020603050405020304" pitchFamily="18" charset="0"/>
                        </a:rPr>
                        <a:t>0.5</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1053603"/>
                  </a:ext>
                </a:extLst>
              </a:tr>
            </a:tbl>
          </a:graphicData>
        </a:graphic>
      </p:graphicFrame>
      <p:sp>
        <p:nvSpPr>
          <p:cNvPr id="7" name="Rectangle 2">
            <a:extLst>
              <a:ext uri="{FF2B5EF4-FFF2-40B4-BE49-F238E27FC236}">
                <a16:creationId xmlns:a16="http://schemas.microsoft.com/office/drawing/2014/main" id="{BFAF4890-2DF0-4350-BE7E-1087662063B9}"/>
              </a:ext>
            </a:extLst>
          </p:cNvPr>
          <p:cNvSpPr>
            <a:spLocks noChangeArrowheads="1"/>
          </p:cNvSpPr>
          <p:nvPr/>
        </p:nvSpPr>
        <p:spPr bwMode="auto">
          <a:xfrm>
            <a:off x="1615733" y="2812760"/>
            <a:ext cx="139249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9" name="TextBox 8">
            <a:extLst>
              <a:ext uri="{FF2B5EF4-FFF2-40B4-BE49-F238E27FC236}">
                <a16:creationId xmlns:a16="http://schemas.microsoft.com/office/drawing/2014/main" id="{B432FEA6-ED8D-4376-971A-D25EC9336693}"/>
              </a:ext>
            </a:extLst>
          </p:cNvPr>
          <p:cNvSpPr txBox="1"/>
          <p:nvPr/>
        </p:nvSpPr>
        <p:spPr>
          <a:xfrm>
            <a:off x="385332" y="5104668"/>
            <a:ext cx="7772400" cy="369332"/>
          </a:xfrm>
          <a:prstGeom prst="rect">
            <a:avLst/>
          </a:prstGeom>
          <a:noFill/>
        </p:spPr>
        <p:txBody>
          <a:bodyPr wrap="square">
            <a:spAutoFit/>
          </a:bodyPr>
          <a:lstStyle/>
          <a:p>
            <a:pPr marL="285750" indent="-285750">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After mixing </a:t>
            </a:r>
            <a:r>
              <a:rPr lang="en-US" dirty="0">
                <a:latin typeface="Times New Roman" panose="02020603050405020304" pitchFamily="18" charset="0"/>
                <a:ea typeface="Calibri" panose="020F0502020204030204" pitchFamily="34" charset="0"/>
                <a:cs typeface="Times New Roman" panose="02020603050405020304" pitchFamily="18" charset="0"/>
              </a:rPr>
              <a:t>incubate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30 min.</a:t>
            </a:r>
            <a:endParaRPr lang="en-IN"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ADCDB55-53FA-4995-9AC9-C90C59D45E86}"/>
              </a:ext>
            </a:extLst>
          </p:cNvPr>
          <p:cNvSpPr/>
          <p:nvPr/>
        </p:nvSpPr>
        <p:spPr>
          <a:xfrm>
            <a:off x="612045" y="5474000"/>
            <a:ext cx="8742970" cy="675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0" dirty="0" err="1">
                <a:solidFill>
                  <a:srgbClr val="C00000"/>
                </a:solidFill>
                <a:effectLst/>
              </a:rPr>
              <a:t>Eisenreich</a:t>
            </a:r>
            <a:r>
              <a:rPr lang="en-IN" sz="1400" b="1" i="0" dirty="0">
                <a:solidFill>
                  <a:srgbClr val="C00000"/>
                </a:solidFill>
                <a:effectLst/>
              </a:rPr>
              <a:t>, S.J., Bannerman, R.T. and Armstrong, D.E., 1975. A simplified phosphorus analysis technique. </a:t>
            </a:r>
            <a:r>
              <a:rPr lang="en-IN" sz="1400" b="1" i="1" dirty="0">
                <a:solidFill>
                  <a:srgbClr val="C00000"/>
                </a:solidFill>
                <a:effectLst/>
              </a:rPr>
              <a:t>Environmental letters</a:t>
            </a:r>
            <a:r>
              <a:rPr lang="en-IN" sz="1400" b="1" i="0" dirty="0">
                <a:solidFill>
                  <a:srgbClr val="C00000"/>
                </a:solidFill>
                <a:effectLst/>
              </a:rPr>
              <a:t>, </a:t>
            </a:r>
            <a:r>
              <a:rPr lang="en-IN" sz="1400" b="1" i="1" dirty="0">
                <a:solidFill>
                  <a:srgbClr val="C00000"/>
                </a:solidFill>
                <a:effectLst/>
              </a:rPr>
              <a:t>9</a:t>
            </a:r>
            <a:r>
              <a:rPr lang="en-IN" sz="1400" b="1" i="0" dirty="0">
                <a:solidFill>
                  <a:srgbClr val="C00000"/>
                </a:solidFill>
                <a:effectLst/>
              </a:rPr>
              <a:t>(1), pp.43-53.</a:t>
            </a:r>
            <a:endParaRPr lang="en-IN" sz="1400" b="1" dirty="0">
              <a:solidFill>
                <a:srgbClr val="C00000"/>
              </a:solidFill>
            </a:endParaRPr>
          </a:p>
        </p:txBody>
      </p:sp>
      <p:sp>
        <p:nvSpPr>
          <p:cNvPr id="10" name="TextBox 9">
            <a:extLst>
              <a:ext uri="{FF2B5EF4-FFF2-40B4-BE49-F238E27FC236}">
                <a16:creationId xmlns:a16="http://schemas.microsoft.com/office/drawing/2014/main" id="{4C097CBA-EE42-4839-ABCE-87D4CB16316E}"/>
              </a:ext>
            </a:extLst>
          </p:cNvPr>
          <p:cNvSpPr txBox="1"/>
          <p:nvPr/>
        </p:nvSpPr>
        <p:spPr>
          <a:xfrm>
            <a:off x="1059487" y="208611"/>
            <a:ext cx="9617892" cy="584775"/>
          </a:xfrm>
          <a:prstGeom prst="rect">
            <a:avLst/>
          </a:prstGeom>
          <a:noFill/>
        </p:spPr>
        <p:txBody>
          <a:bodyPr wrap="square" rtlCol="0">
            <a:spAutoFit/>
          </a:bodyPr>
          <a:lstStyle/>
          <a:p>
            <a:pPr algn="ctr"/>
            <a:r>
              <a:rPr lang="en-IN" sz="3200" b="1" dirty="0">
                <a:latin typeface="Times New Roman" panose="02020603050405020304" pitchFamily="18" charset="0"/>
                <a:cs typeface="Times New Roman" panose="02020603050405020304" pitchFamily="18" charset="0"/>
              </a:rPr>
              <a:t>Brief experiment procedure for phosphorus detection</a:t>
            </a:r>
          </a:p>
        </p:txBody>
      </p:sp>
    </p:spTree>
    <p:extLst>
      <p:ext uri="{BB962C8B-B14F-4D97-AF65-F5344CB8AC3E}">
        <p14:creationId xmlns:p14="http://schemas.microsoft.com/office/powerpoint/2010/main" val="31317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098996-177D-4DC5-A5AF-B2616B9886D1}"/>
              </a:ext>
            </a:extLst>
          </p:cNvPr>
          <p:cNvSpPr/>
          <p:nvPr/>
        </p:nvSpPr>
        <p:spPr>
          <a:xfrm>
            <a:off x="3433333" y="0"/>
            <a:ext cx="3474720" cy="492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solidFill>
                  <a:schemeClr val="tx1"/>
                </a:solidFill>
                <a:latin typeface="Times New Roman" panose="02020603050405020304" pitchFamily="18" charset="0"/>
                <a:cs typeface="Times New Roman" panose="02020603050405020304" pitchFamily="18" charset="0"/>
              </a:rPr>
              <a:t>Result</a:t>
            </a:r>
          </a:p>
        </p:txBody>
      </p:sp>
      <p:pic>
        <p:nvPicPr>
          <p:cNvPr id="14" name="Picture 13">
            <a:extLst>
              <a:ext uri="{FF2B5EF4-FFF2-40B4-BE49-F238E27FC236}">
                <a16:creationId xmlns:a16="http://schemas.microsoft.com/office/drawing/2014/main" id="{64B15987-F789-4566-ADC2-584A028E1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654514" y="-557634"/>
            <a:ext cx="2486464" cy="5486804"/>
          </a:xfrm>
          <a:prstGeom prst="rect">
            <a:avLst/>
          </a:prstGeom>
        </p:spPr>
      </p:pic>
      <p:graphicFrame>
        <p:nvGraphicFramePr>
          <p:cNvPr id="24" name="Chart 23">
            <a:extLst>
              <a:ext uri="{FF2B5EF4-FFF2-40B4-BE49-F238E27FC236}">
                <a16:creationId xmlns:a16="http://schemas.microsoft.com/office/drawing/2014/main" id="{5D985901-DAA3-4471-BE71-2C67EF06AEB4}"/>
              </a:ext>
            </a:extLst>
          </p:cNvPr>
          <p:cNvGraphicFramePr>
            <a:graphicFrameLocks/>
          </p:cNvGraphicFramePr>
          <p:nvPr>
            <p:extLst>
              <p:ext uri="{D42A27DB-BD31-4B8C-83A1-F6EECF244321}">
                <p14:modId xmlns:p14="http://schemas.microsoft.com/office/powerpoint/2010/main" val="985723013"/>
              </p:ext>
            </p:extLst>
          </p:nvPr>
        </p:nvGraphicFramePr>
        <p:xfrm>
          <a:off x="5767753" y="578423"/>
          <a:ext cx="6534043" cy="4317134"/>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D1621F78-710A-467E-AF29-93AE556CC921}"/>
              </a:ext>
            </a:extLst>
          </p:cNvPr>
          <p:cNvSpPr txBox="1"/>
          <p:nvPr/>
        </p:nvSpPr>
        <p:spPr>
          <a:xfrm>
            <a:off x="0" y="3879168"/>
            <a:ext cx="5641148" cy="830997"/>
          </a:xfrm>
          <a:prstGeom prst="rect">
            <a:avLst/>
          </a:prstGeom>
          <a:noFill/>
        </p:spPr>
        <p:txBody>
          <a:bodyPr wrap="square" rtlCol="0">
            <a:spAutoFit/>
          </a:bodyPr>
          <a:lstStyle/>
          <a:p>
            <a:r>
              <a:rPr lang="en-IN" sz="2400" dirty="0">
                <a:solidFill>
                  <a:srgbClr val="C00000"/>
                </a:solidFill>
                <a:latin typeface="Times New Roman" panose="02020603050405020304" pitchFamily="18" charset="0"/>
                <a:cs typeface="Times New Roman" panose="02020603050405020304" pitchFamily="18" charset="0"/>
              </a:rPr>
              <a:t>Different concertation of phosphorus after reacting with the colouring agents</a:t>
            </a:r>
          </a:p>
        </p:txBody>
      </p:sp>
    </p:spTree>
    <p:extLst>
      <p:ext uri="{BB962C8B-B14F-4D97-AF65-F5344CB8AC3E}">
        <p14:creationId xmlns:p14="http://schemas.microsoft.com/office/powerpoint/2010/main" val="83804853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373288EE9D0F641A4A98D5461185EF1" ma:contentTypeVersion="13" ma:contentTypeDescription="Ein neues Dokument erstellen." ma:contentTypeScope="" ma:versionID="a1190a8f0b631720162e7f3c1741125e">
  <xsd:schema xmlns:xsd="http://www.w3.org/2001/XMLSchema" xmlns:xs="http://www.w3.org/2001/XMLSchema" xmlns:p="http://schemas.microsoft.com/office/2006/metadata/properties" xmlns:ns2="92a8e10a-f00b-4639-9468-1763edddc93b" xmlns:ns3="8fab705b-1875-44bd-831d-7cc2dbeff182" targetNamespace="http://schemas.microsoft.com/office/2006/metadata/properties" ma:root="true" ma:fieldsID="5d41db0e482e8f817f004bab43bc2376" ns2:_="" ns3:_="">
    <xsd:import namespace="92a8e10a-f00b-4639-9468-1763edddc93b"/>
    <xsd:import namespace="8fab705b-1875-44bd-831d-7cc2dbeff1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a8e10a-f00b-4639-9468-1763edddc9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ab705b-1875-44bd-831d-7cc2dbeff182"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BA4B24-05BF-4791-A3E4-1D59BB8522A1}"/>
</file>

<file path=customXml/itemProps2.xml><?xml version="1.0" encoding="utf-8"?>
<ds:datastoreItem xmlns:ds="http://schemas.openxmlformats.org/officeDocument/2006/customXml" ds:itemID="{D8234758-C2DA-40D6-98C3-2A89A2E8039E}"/>
</file>

<file path=customXml/itemProps3.xml><?xml version="1.0" encoding="utf-8"?>
<ds:datastoreItem xmlns:ds="http://schemas.openxmlformats.org/officeDocument/2006/customXml" ds:itemID="{53088CC5-C0AA-4137-A981-8B790C5368AB}"/>
</file>

<file path=docProps/app.xml><?xml version="1.0" encoding="utf-8"?>
<Properties xmlns="http://schemas.openxmlformats.org/officeDocument/2006/extended-properties" xmlns:vt="http://schemas.openxmlformats.org/officeDocument/2006/docPropsVTypes">
  <TotalTime>216</TotalTime>
  <Words>728</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Gill Sans MT</vt:lpstr>
      <vt:lpstr>NexusSans</vt:lpstr>
      <vt:lpstr>Times New Roman</vt:lpstr>
      <vt:lpstr>Wingdings</vt:lpstr>
      <vt:lpstr>Wingdings 3</vt:lpstr>
      <vt:lpstr>Gallery</vt:lpstr>
      <vt:lpstr>1_Gallery</vt:lpstr>
      <vt:lpstr>Inter-Reg WaterMon Project</vt:lpstr>
      <vt:lpstr>Objective</vt:lpstr>
      <vt:lpstr>Detection of E.coli</vt:lpstr>
      <vt:lpstr>PowerPoint Presentation</vt:lpstr>
      <vt:lpstr>PowerPoint Presentation</vt:lpstr>
      <vt:lpstr> </vt:lpstr>
      <vt:lpstr>PowerPoint Presentation</vt:lpstr>
      <vt:lpstr>PowerPoint Presentation</vt:lpstr>
      <vt:lpstr>PowerPoint Presentation</vt:lpstr>
      <vt:lpstr>PowerPoint Presentation</vt:lpstr>
      <vt:lpstr>Future plan</vt:lpstr>
      <vt:lpstr>Detection of Uranium</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Inter-Reg WaterMon Project</dc:title>
  <dc:creator>Atripan Mukherjee</dc:creator>
  <cp:lastModifiedBy>Atripan Mukherjee</cp:lastModifiedBy>
  <cp:revision>28</cp:revision>
  <dcterms:created xsi:type="dcterms:W3CDTF">2021-06-19T15:06:00Z</dcterms:created>
  <dcterms:modified xsi:type="dcterms:W3CDTF">2021-06-19T20:23:32Z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0x0101004373288EE9D0F641A4A98D5461185EF1</vt:lpwstr>
  </property>
</Properties>
</file>