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3" d="100"/>
          <a:sy n="43" d="100"/>
        </p:scale>
        <p:origin x="6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90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07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6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4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31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39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85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51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6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07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00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C840B-C0F5-4A8C-8C1A-6CDC2E7E3F2F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B022-1832-41AD-BCE6-2892A9753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67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0647" y="2042319"/>
            <a:ext cx="10422785" cy="23876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0070C0"/>
                </a:solidFill>
              </a:rPr>
              <a:t>WaterMon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err="1" smtClean="0"/>
              <a:t>Inovative</a:t>
            </a:r>
            <a:r>
              <a:rPr lang="cs-CZ" sz="4900" dirty="0" smtClean="0"/>
              <a:t> monitoring </a:t>
            </a:r>
            <a:r>
              <a:rPr lang="cs-CZ" sz="4900" dirty="0" err="1" smtClean="0"/>
              <a:t>system</a:t>
            </a:r>
            <a:r>
              <a:rPr lang="cs-CZ" sz="4900" dirty="0" smtClean="0"/>
              <a:t> </a:t>
            </a:r>
            <a:r>
              <a:rPr lang="cs-CZ" sz="4900" dirty="0" err="1" smtClean="0"/>
              <a:t>of</a:t>
            </a:r>
            <a:r>
              <a:rPr lang="cs-CZ" sz="4900" dirty="0" smtClean="0"/>
              <a:t> </a:t>
            </a:r>
            <a:r>
              <a:rPr lang="cs-CZ" sz="4900" dirty="0" err="1" smtClean="0"/>
              <a:t>water</a:t>
            </a:r>
            <a:r>
              <a:rPr lang="cs-CZ" sz="4900" dirty="0" smtClean="0"/>
              <a:t> and </a:t>
            </a:r>
            <a:r>
              <a:rPr lang="cs-CZ" sz="4900" dirty="0" err="1" smtClean="0"/>
              <a:t>microbiologal</a:t>
            </a:r>
            <a:r>
              <a:rPr lang="cs-CZ" sz="4900" dirty="0" smtClean="0"/>
              <a:t> </a:t>
            </a:r>
            <a:r>
              <a:rPr lang="cs-CZ" sz="4900" dirty="0" err="1" smtClean="0"/>
              <a:t>parameters</a:t>
            </a:r>
            <a:r>
              <a:rPr lang="cs-CZ" sz="4900" dirty="0" smtClean="0"/>
              <a:t> in </a:t>
            </a:r>
            <a:r>
              <a:rPr lang="cs-CZ" sz="4900" dirty="0" err="1" smtClean="0"/>
              <a:t>water</a:t>
            </a:r>
            <a:r>
              <a:rPr lang="cs-CZ" sz="4900" dirty="0" smtClean="0"/>
              <a:t> </a:t>
            </a:r>
            <a:r>
              <a:rPr lang="cs-CZ" sz="4900" dirty="0" err="1" smtClean="0"/>
              <a:t>ekosystem</a:t>
            </a:r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cs-CZ" sz="3600" dirty="0" err="1" smtClean="0"/>
              <a:t>Interreg</a:t>
            </a:r>
            <a:r>
              <a:rPr lang="cs-CZ" sz="3600" dirty="0" smtClean="0"/>
              <a:t> </a:t>
            </a:r>
            <a:r>
              <a:rPr lang="cs-CZ" sz="3600" dirty="0" err="1" smtClean="0"/>
              <a:t>project</a:t>
            </a:r>
            <a:r>
              <a:rPr lang="cs-CZ" sz="3600" dirty="0" smtClean="0"/>
              <a:t> no. ATCZ86 </a:t>
            </a:r>
            <a:endParaRPr lang="en-GB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881382"/>
            <a:ext cx="9144000" cy="376417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1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architecture</a:t>
            </a:r>
            <a:endParaRPr lang="en-GB" dirty="0"/>
          </a:p>
        </p:txBody>
      </p:sp>
      <p:sp>
        <p:nvSpPr>
          <p:cNvPr id="5" name="Obdélník 4"/>
          <p:cNvSpPr/>
          <p:nvPr/>
        </p:nvSpPr>
        <p:spPr>
          <a:xfrm>
            <a:off x="2504574" y="2343834"/>
            <a:ext cx="1666374" cy="517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Colorimetric</a:t>
            </a:r>
            <a:r>
              <a:rPr lang="cs-CZ" sz="1400" dirty="0" smtClean="0"/>
              <a:t> sensor</a:t>
            </a:r>
          </a:p>
          <a:p>
            <a:pPr algn="ctr"/>
            <a:r>
              <a:rPr lang="cs-CZ" sz="1400" dirty="0" smtClean="0"/>
              <a:t>(DUK)</a:t>
            </a:r>
            <a:endParaRPr lang="en-GB" sz="1400" dirty="0"/>
          </a:p>
        </p:txBody>
      </p:sp>
      <p:sp>
        <p:nvSpPr>
          <p:cNvPr id="6" name="Obdélník 5"/>
          <p:cNvSpPr/>
          <p:nvPr/>
        </p:nvSpPr>
        <p:spPr>
          <a:xfrm>
            <a:off x="4491790" y="2343834"/>
            <a:ext cx="1666374" cy="517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Electrochem</a:t>
            </a:r>
            <a:r>
              <a:rPr lang="cs-CZ" sz="1400" dirty="0" smtClean="0"/>
              <a:t>. sensor</a:t>
            </a:r>
          </a:p>
          <a:p>
            <a:pPr algn="ctr"/>
            <a:r>
              <a:rPr lang="cs-CZ" sz="1400" dirty="0" smtClean="0"/>
              <a:t>(MENDELU)</a:t>
            </a:r>
            <a:endParaRPr lang="en-GB" sz="1400" dirty="0"/>
          </a:p>
        </p:txBody>
      </p:sp>
      <p:sp>
        <p:nvSpPr>
          <p:cNvPr id="7" name="Obdélník 6"/>
          <p:cNvSpPr/>
          <p:nvPr/>
        </p:nvSpPr>
        <p:spPr>
          <a:xfrm>
            <a:off x="526222" y="2338123"/>
            <a:ext cx="1666374" cy="517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Optical</a:t>
            </a:r>
            <a:r>
              <a:rPr lang="cs-CZ" sz="1400" dirty="0" smtClean="0"/>
              <a:t> sensor</a:t>
            </a:r>
          </a:p>
          <a:p>
            <a:pPr algn="ctr"/>
            <a:r>
              <a:rPr lang="cs-CZ" sz="1400" dirty="0" smtClean="0"/>
              <a:t>(DUK)</a:t>
            </a:r>
            <a:endParaRPr lang="en-GB" sz="1400" dirty="0"/>
          </a:p>
        </p:txBody>
      </p:sp>
      <p:sp>
        <p:nvSpPr>
          <p:cNvPr id="8" name="Obdélník 7"/>
          <p:cNvSpPr/>
          <p:nvPr/>
        </p:nvSpPr>
        <p:spPr>
          <a:xfrm>
            <a:off x="3080085" y="3971284"/>
            <a:ext cx="4847008" cy="20393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/>
          <p:cNvSpPr/>
          <p:nvPr/>
        </p:nvSpPr>
        <p:spPr>
          <a:xfrm>
            <a:off x="4637364" y="4069872"/>
            <a:ext cx="1221205" cy="64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Power</a:t>
            </a:r>
            <a:r>
              <a:rPr lang="cs-CZ" sz="1400" dirty="0" smtClean="0"/>
              <a:t> Management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434212" y="5196137"/>
            <a:ext cx="1221205" cy="64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CPU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260561" y="4078221"/>
            <a:ext cx="1221205" cy="64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Data interface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994426" y="4098048"/>
            <a:ext cx="773032" cy="64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Power control</a:t>
            </a:r>
          </a:p>
        </p:txBody>
      </p:sp>
      <p:sp>
        <p:nvSpPr>
          <p:cNvPr id="17" name="Šipka ohnutá nahoru 16"/>
          <p:cNvSpPr/>
          <p:nvPr/>
        </p:nvSpPr>
        <p:spPr>
          <a:xfrm>
            <a:off x="5336005" y="2860941"/>
            <a:ext cx="1645319" cy="439152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Šipka ohnutá nahoru 17"/>
          <p:cNvSpPr/>
          <p:nvPr/>
        </p:nvSpPr>
        <p:spPr>
          <a:xfrm>
            <a:off x="3669131" y="2866101"/>
            <a:ext cx="1826796" cy="439152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Šipka ohnutá nahoru 18"/>
          <p:cNvSpPr/>
          <p:nvPr/>
        </p:nvSpPr>
        <p:spPr>
          <a:xfrm flipH="1">
            <a:off x="1632286" y="2860941"/>
            <a:ext cx="2036844" cy="439152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bousměrná svislá šipka 21"/>
          <p:cNvSpPr/>
          <p:nvPr/>
        </p:nvSpPr>
        <p:spPr>
          <a:xfrm>
            <a:off x="3555332" y="2860941"/>
            <a:ext cx="216568" cy="1217277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Přímá spojnice se šipkou 34"/>
          <p:cNvCxnSpPr/>
          <p:nvPr/>
        </p:nvCxnSpPr>
        <p:spPr>
          <a:xfrm rot="10800000">
            <a:off x="1350545" y="2860942"/>
            <a:ext cx="3548518" cy="9490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Pravoúhlá spojnice 49"/>
          <p:cNvCxnSpPr/>
          <p:nvPr/>
        </p:nvCxnSpPr>
        <p:spPr>
          <a:xfrm rot="16200000" flipV="1">
            <a:off x="4455944" y="3157872"/>
            <a:ext cx="1217277" cy="5874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H="1" flipV="1">
            <a:off x="3943998" y="2860944"/>
            <a:ext cx="358" cy="783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3950871" y="3642132"/>
            <a:ext cx="11642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4899063" y="3809959"/>
            <a:ext cx="0" cy="259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5115141" y="3633786"/>
            <a:ext cx="0" cy="4360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/>
          <p:nvPr/>
        </p:nvCxnSpPr>
        <p:spPr>
          <a:xfrm flipH="1" flipV="1">
            <a:off x="6593305" y="2860941"/>
            <a:ext cx="6875" cy="781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H="1">
            <a:off x="5631640" y="3642132"/>
            <a:ext cx="9685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>
            <a:off x="5631640" y="3626730"/>
            <a:ext cx="0" cy="4360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Obdélník 71"/>
          <p:cNvSpPr/>
          <p:nvPr/>
        </p:nvSpPr>
        <p:spPr>
          <a:xfrm>
            <a:off x="3280934" y="5201208"/>
            <a:ext cx="782732" cy="64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GSM</a:t>
            </a:r>
          </a:p>
        </p:txBody>
      </p:sp>
      <p:sp>
        <p:nvSpPr>
          <p:cNvPr id="73" name="Obdélník 72"/>
          <p:cNvSpPr/>
          <p:nvPr/>
        </p:nvSpPr>
        <p:spPr>
          <a:xfrm>
            <a:off x="6577410" y="5200708"/>
            <a:ext cx="1221205" cy="64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Memory</a:t>
            </a:r>
            <a:endParaRPr lang="cs-CZ" sz="1400" dirty="0" smtClean="0"/>
          </a:p>
        </p:txBody>
      </p:sp>
      <p:sp>
        <p:nvSpPr>
          <p:cNvPr id="74" name="Obdélník 73"/>
          <p:cNvSpPr/>
          <p:nvPr/>
        </p:nvSpPr>
        <p:spPr>
          <a:xfrm>
            <a:off x="5738846" y="872794"/>
            <a:ext cx="1221205" cy="64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Solar Panel</a:t>
            </a:r>
          </a:p>
        </p:txBody>
      </p:sp>
      <p:sp>
        <p:nvSpPr>
          <p:cNvPr id="75" name="Obdélník 74"/>
          <p:cNvSpPr/>
          <p:nvPr/>
        </p:nvSpPr>
        <p:spPr>
          <a:xfrm>
            <a:off x="6040317" y="4078219"/>
            <a:ext cx="773032" cy="6332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Battery</a:t>
            </a:r>
            <a:endParaRPr lang="cs-CZ" sz="1400" dirty="0" smtClean="0"/>
          </a:p>
        </p:txBody>
      </p:sp>
      <p:cxnSp>
        <p:nvCxnSpPr>
          <p:cNvPr id="84" name="Přímá spojnice se šipkou 83"/>
          <p:cNvCxnSpPr>
            <a:stCxn id="74" idx="2"/>
          </p:cNvCxnSpPr>
          <p:nvPr/>
        </p:nvCxnSpPr>
        <p:spPr>
          <a:xfrm flipH="1">
            <a:off x="6349448" y="1514394"/>
            <a:ext cx="1" cy="2545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>
            <a:stCxn id="75" idx="1"/>
            <a:endCxn id="9" idx="3"/>
          </p:cNvCxnSpPr>
          <p:nvPr/>
        </p:nvCxnSpPr>
        <p:spPr>
          <a:xfrm flipH="1" flipV="1">
            <a:off x="5858569" y="4390672"/>
            <a:ext cx="181748" cy="4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Obdélník 90"/>
          <p:cNvSpPr/>
          <p:nvPr/>
        </p:nvSpPr>
        <p:spPr>
          <a:xfrm>
            <a:off x="8711340" y="4098048"/>
            <a:ext cx="773032" cy="64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Pump</a:t>
            </a:r>
            <a:endParaRPr lang="en-US" sz="1400" dirty="0" smtClean="0"/>
          </a:p>
        </p:txBody>
      </p:sp>
      <p:cxnSp>
        <p:nvCxnSpPr>
          <p:cNvPr id="93" name="Přímá spojnice se šipkou 92"/>
          <p:cNvCxnSpPr>
            <a:stCxn id="12" idx="3"/>
            <a:endCxn id="91" idx="1"/>
          </p:cNvCxnSpPr>
          <p:nvPr/>
        </p:nvCxnSpPr>
        <p:spPr>
          <a:xfrm>
            <a:off x="7767458" y="4418848"/>
            <a:ext cx="9438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Obdélník 95"/>
          <p:cNvSpPr/>
          <p:nvPr/>
        </p:nvSpPr>
        <p:spPr>
          <a:xfrm>
            <a:off x="2500428" y="2140340"/>
            <a:ext cx="579657" cy="210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00" dirty="0" err="1" smtClean="0"/>
              <a:t>Reagent</a:t>
            </a:r>
            <a:endParaRPr lang="en-US" sz="900" dirty="0" smtClean="0"/>
          </a:p>
        </p:txBody>
      </p:sp>
      <p:sp>
        <p:nvSpPr>
          <p:cNvPr id="97" name="Obdélník 96"/>
          <p:cNvSpPr/>
          <p:nvPr/>
        </p:nvSpPr>
        <p:spPr>
          <a:xfrm>
            <a:off x="4484925" y="2140340"/>
            <a:ext cx="579657" cy="210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00" dirty="0" err="1" smtClean="0"/>
              <a:t>Buffer</a:t>
            </a:r>
            <a:endParaRPr lang="en-US" sz="900" dirty="0" smtClean="0"/>
          </a:p>
        </p:txBody>
      </p:sp>
      <p:sp>
        <p:nvSpPr>
          <p:cNvPr id="98" name="Šipka nahoru 97"/>
          <p:cNvSpPr/>
          <p:nvPr/>
        </p:nvSpPr>
        <p:spPr>
          <a:xfrm>
            <a:off x="9033997" y="4751863"/>
            <a:ext cx="123753" cy="18895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Šipka doprava 102"/>
          <p:cNvSpPr/>
          <p:nvPr/>
        </p:nvSpPr>
        <p:spPr>
          <a:xfrm flipH="1">
            <a:off x="64204" y="1837886"/>
            <a:ext cx="8875867" cy="128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Šipka ohnutá nahoru 98"/>
          <p:cNvSpPr/>
          <p:nvPr/>
        </p:nvSpPr>
        <p:spPr>
          <a:xfrm rot="16200000">
            <a:off x="7857706" y="2845862"/>
            <a:ext cx="2266594" cy="24621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Šipka dolů 103"/>
          <p:cNvSpPr/>
          <p:nvPr/>
        </p:nvSpPr>
        <p:spPr>
          <a:xfrm>
            <a:off x="7160503" y="1938231"/>
            <a:ext cx="99166" cy="404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Šipka dolů 104"/>
          <p:cNvSpPr/>
          <p:nvPr/>
        </p:nvSpPr>
        <p:spPr>
          <a:xfrm>
            <a:off x="5227834" y="1939905"/>
            <a:ext cx="99166" cy="404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Šipka dolů 105"/>
          <p:cNvSpPr/>
          <p:nvPr/>
        </p:nvSpPr>
        <p:spPr>
          <a:xfrm>
            <a:off x="3255605" y="1938231"/>
            <a:ext cx="99166" cy="404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Šipka dolů 124"/>
          <p:cNvSpPr/>
          <p:nvPr/>
        </p:nvSpPr>
        <p:spPr>
          <a:xfrm>
            <a:off x="5947824" y="5004900"/>
            <a:ext cx="213944" cy="22307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Šipka dolů 106"/>
          <p:cNvSpPr/>
          <p:nvPr/>
        </p:nvSpPr>
        <p:spPr>
          <a:xfrm>
            <a:off x="1253568" y="1930988"/>
            <a:ext cx="99166" cy="404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bdélník 107"/>
          <p:cNvSpPr/>
          <p:nvPr/>
        </p:nvSpPr>
        <p:spPr>
          <a:xfrm>
            <a:off x="6522676" y="2335648"/>
            <a:ext cx="1666374" cy="517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Colorimetric</a:t>
            </a:r>
            <a:r>
              <a:rPr lang="cs-CZ" sz="1400" dirty="0" smtClean="0"/>
              <a:t> sensor</a:t>
            </a:r>
          </a:p>
          <a:p>
            <a:pPr algn="ctr"/>
            <a:r>
              <a:rPr lang="cs-CZ" sz="1400" dirty="0" smtClean="0"/>
              <a:t>(BUT)</a:t>
            </a:r>
            <a:endParaRPr lang="en-GB" sz="1400" dirty="0"/>
          </a:p>
        </p:txBody>
      </p:sp>
      <p:sp>
        <p:nvSpPr>
          <p:cNvPr id="109" name="Obdélník 108"/>
          <p:cNvSpPr/>
          <p:nvPr/>
        </p:nvSpPr>
        <p:spPr>
          <a:xfrm>
            <a:off x="6522676" y="2124911"/>
            <a:ext cx="579657" cy="210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00" dirty="0" err="1"/>
              <a:t>R</a:t>
            </a:r>
            <a:r>
              <a:rPr lang="cs-CZ" sz="900" dirty="0" err="1" smtClean="0"/>
              <a:t>eagent</a:t>
            </a:r>
            <a:endParaRPr lang="en-US" sz="900" dirty="0" smtClean="0"/>
          </a:p>
        </p:txBody>
      </p:sp>
      <p:sp>
        <p:nvSpPr>
          <p:cNvPr id="111" name="Šipka dolů 110"/>
          <p:cNvSpPr/>
          <p:nvPr/>
        </p:nvSpPr>
        <p:spPr>
          <a:xfrm flipV="1">
            <a:off x="713201" y="1931356"/>
            <a:ext cx="99166" cy="404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TextovéPole 111"/>
          <p:cNvSpPr txBox="1"/>
          <p:nvPr/>
        </p:nvSpPr>
        <p:spPr>
          <a:xfrm>
            <a:off x="7645209" y="6417822"/>
            <a:ext cx="1388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River </a:t>
            </a:r>
            <a:r>
              <a:rPr lang="cs-CZ" sz="1400" dirty="0" err="1" smtClean="0"/>
              <a:t>water</a:t>
            </a:r>
            <a:r>
              <a:rPr lang="cs-CZ" sz="1400" dirty="0" smtClean="0"/>
              <a:t> </a:t>
            </a:r>
            <a:r>
              <a:rPr lang="cs-CZ" sz="1400" dirty="0" err="1" smtClean="0"/>
              <a:t>inlet</a:t>
            </a:r>
            <a:endParaRPr lang="en-GB" sz="1400" dirty="0"/>
          </a:p>
        </p:txBody>
      </p:sp>
      <p:sp>
        <p:nvSpPr>
          <p:cNvPr id="113" name="TextovéPole 112"/>
          <p:cNvSpPr txBox="1"/>
          <p:nvPr/>
        </p:nvSpPr>
        <p:spPr>
          <a:xfrm>
            <a:off x="64204" y="1550973"/>
            <a:ext cx="1388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Water</a:t>
            </a:r>
            <a:r>
              <a:rPr lang="cs-CZ" sz="1400" dirty="0" smtClean="0"/>
              <a:t> </a:t>
            </a:r>
            <a:r>
              <a:rPr lang="cs-CZ" sz="1400" dirty="0" err="1" smtClean="0"/>
              <a:t>outlet</a:t>
            </a:r>
            <a:endParaRPr lang="en-GB" sz="1400" dirty="0"/>
          </a:p>
        </p:txBody>
      </p:sp>
      <p:sp>
        <p:nvSpPr>
          <p:cNvPr id="114" name="Zaoblený obdélník 113"/>
          <p:cNvSpPr/>
          <p:nvPr/>
        </p:nvSpPr>
        <p:spPr>
          <a:xfrm>
            <a:off x="9652764" y="2245708"/>
            <a:ext cx="1381913" cy="61523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reservoir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6" name="Šipka ohnutá nahoru 115"/>
          <p:cNvSpPr/>
          <p:nvPr/>
        </p:nvSpPr>
        <p:spPr>
          <a:xfrm flipV="1">
            <a:off x="3609474" y="2022063"/>
            <a:ext cx="6784872" cy="2140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Šipka nahoru 117"/>
          <p:cNvSpPr/>
          <p:nvPr/>
        </p:nvSpPr>
        <p:spPr>
          <a:xfrm>
            <a:off x="5646207" y="2087964"/>
            <a:ext cx="89867" cy="252932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Šipka nahoru 118"/>
          <p:cNvSpPr/>
          <p:nvPr/>
        </p:nvSpPr>
        <p:spPr>
          <a:xfrm>
            <a:off x="7577709" y="2082273"/>
            <a:ext cx="89867" cy="252932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Šipka ohnutá nahoru 119"/>
          <p:cNvSpPr/>
          <p:nvPr/>
        </p:nvSpPr>
        <p:spPr>
          <a:xfrm rot="5400000" flipH="1">
            <a:off x="3489590" y="2052895"/>
            <a:ext cx="340643" cy="223976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ovéPole 120"/>
          <p:cNvSpPr txBox="1"/>
          <p:nvPr/>
        </p:nvSpPr>
        <p:spPr>
          <a:xfrm>
            <a:off x="9270666" y="1666625"/>
            <a:ext cx="1388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Waste</a:t>
            </a:r>
            <a:r>
              <a:rPr lang="cs-CZ" sz="1400" dirty="0" smtClean="0"/>
              <a:t> </a:t>
            </a:r>
            <a:r>
              <a:rPr lang="cs-CZ" sz="1400" dirty="0" err="1" smtClean="0"/>
              <a:t>outlet</a:t>
            </a:r>
            <a:endParaRPr lang="en-GB" sz="1400" dirty="0"/>
          </a:p>
        </p:txBody>
      </p:sp>
      <p:sp>
        <p:nvSpPr>
          <p:cNvPr id="122" name="Obdélník 121"/>
          <p:cNvSpPr/>
          <p:nvPr/>
        </p:nvSpPr>
        <p:spPr>
          <a:xfrm>
            <a:off x="565056" y="5200708"/>
            <a:ext cx="1221205" cy="64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Data server</a:t>
            </a:r>
          </a:p>
        </p:txBody>
      </p:sp>
      <p:sp>
        <p:nvSpPr>
          <p:cNvPr id="123" name="Obdélník 122"/>
          <p:cNvSpPr/>
          <p:nvPr/>
        </p:nvSpPr>
        <p:spPr>
          <a:xfrm>
            <a:off x="8727597" y="5181695"/>
            <a:ext cx="773032" cy="64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Filter</a:t>
            </a:r>
            <a:endParaRPr lang="en-US" sz="1400" dirty="0" smtClean="0"/>
          </a:p>
        </p:txBody>
      </p:sp>
      <p:sp>
        <p:nvSpPr>
          <p:cNvPr id="124" name="Obdélník 123"/>
          <p:cNvSpPr/>
          <p:nvPr/>
        </p:nvSpPr>
        <p:spPr>
          <a:xfrm>
            <a:off x="5841038" y="5216926"/>
            <a:ext cx="506351" cy="6208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IMU</a:t>
            </a:r>
            <a:endParaRPr lang="en-GB" sz="1400" dirty="0"/>
          </a:p>
        </p:txBody>
      </p:sp>
      <p:sp>
        <p:nvSpPr>
          <p:cNvPr id="71" name="Šipka nahoru, doprava i doleva 70"/>
          <p:cNvSpPr/>
          <p:nvPr/>
        </p:nvSpPr>
        <p:spPr>
          <a:xfrm rot="5400000" flipV="1">
            <a:off x="6008185" y="3858819"/>
            <a:ext cx="448846" cy="2234933"/>
          </a:xfrm>
          <a:prstGeom prst="leftRigh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Šipka nahoru, doprava i doleva 14"/>
          <p:cNvSpPr/>
          <p:nvPr/>
        </p:nvSpPr>
        <p:spPr>
          <a:xfrm rot="5400000">
            <a:off x="4173971" y="4155326"/>
            <a:ext cx="489366" cy="1618359"/>
          </a:xfrm>
          <a:prstGeom prst="leftRigh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bousměrná svislá šipka 15"/>
          <p:cNvSpPr/>
          <p:nvPr/>
        </p:nvSpPr>
        <p:spPr>
          <a:xfrm>
            <a:off x="5048499" y="4723810"/>
            <a:ext cx="243638" cy="481389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0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73288EE9D0F641A4A98D5461185EF1" ma:contentTypeVersion="12" ma:contentTypeDescription="Ein neues Dokument erstellen." ma:contentTypeScope="" ma:versionID="c239c9aa8a239f35a26b4868b590f34f">
  <xsd:schema xmlns:xsd="http://www.w3.org/2001/XMLSchema" xmlns:xs="http://www.w3.org/2001/XMLSchema" xmlns:p="http://schemas.microsoft.com/office/2006/metadata/properties" xmlns:ns2="92a8e10a-f00b-4639-9468-1763edddc93b" xmlns:ns3="8fab705b-1875-44bd-831d-7cc2dbeff182" targetNamespace="http://schemas.microsoft.com/office/2006/metadata/properties" ma:root="true" ma:fieldsID="c175c9154c61afad86aee3cf2344fa24" ns2:_="" ns3:_="">
    <xsd:import namespace="92a8e10a-f00b-4639-9468-1763edddc93b"/>
    <xsd:import namespace="8fab705b-1875-44bd-831d-7cc2dbeff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8e10a-f00b-4639-9468-1763edddc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b705b-1875-44bd-831d-7cc2dbeff18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D02F1-14B1-4482-A02C-B6C898D73917}"/>
</file>

<file path=customXml/itemProps2.xml><?xml version="1.0" encoding="utf-8"?>
<ds:datastoreItem xmlns:ds="http://schemas.openxmlformats.org/officeDocument/2006/customXml" ds:itemID="{3C803B95-BD98-4223-8E3C-0596947151D4}"/>
</file>

<file path=customXml/itemProps3.xml><?xml version="1.0" encoding="utf-8"?>
<ds:datastoreItem xmlns:ds="http://schemas.openxmlformats.org/officeDocument/2006/customXml" ds:itemID="{94784B02-FBA6-42CB-A4EC-3683ECF013F4}"/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52</Words>
  <Application>Microsoft Office PowerPoint</Application>
  <PresentationFormat>Širokoúhlá obrazovka</PresentationFormat>
  <Paragraphs>29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WaterMon Inovative monitoring system of water and microbiologal parameters in water ekosystem  Interreg project no. ATCZ86 </vt:lpstr>
      <vt:lpstr>System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Hubálek Jaromír (3758)</dc:creator>
  <cp:lastModifiedBy>Hubálek Jaromír (3758)</cp:lastModifiedBy>
  <cp:revision>22</cp:revision>
  <cp:lastPrinted>2021-01-14T12:10:34Z</cp:lastPrinted>
  <dcterms:created xsi:type="dcterms:W3CDTF">2020-07-13T13:51:08Z</dcterms:created>
  <dcterms:modified xsi:type="dcterms:W3CDTF">2021-01-18T22:56:48Z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0x0101004373288EE9D0F641A4A98D5461185EF1</vt:lpwstr>
  </property>
</Properties>
</file>