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drawings/drawing10.xml" ContentType="application/vnd.openxmlformats-officedocument.drawingml.chartshapes+xml"/>
  <Override PartName="/ppt/drawings/drawing9.xml" ContentType="application/vnd.openxmlformats-officedocument.drawingml.chartshapes+xml"/>
  <Override PartName="/ppt/drawings/drawing8.xml" ContentType="application/vnd.openxmlformats-officedocument.drawingml.chartshapes+xml"/>
  <Override PartName="/ppt/drawings/drawing7.xml" ContentType="application/vnd.openxmlformats-officedocument.drawingml.chartshapes+xml"/>
  <Override PartName="/ppt/drawings/drawing6.xml" ContentType="application/vnd.openxmlformats-officedocument.drawingml.chartshapes+xml"/>
  <Override PartName="/ppt/drawings/drawing5.xml" ContentType="application/vnd.openxmlformats-officedocument.drawingml.chartshapes+xml"/>
  <Override PartName="/ppt/drawings/drawing4.xml" ContentType="application/vnd.openxmlformats-officedocument.drawingml.chartshapes+xml"/>
  <Override PartName="/ppt/drawings/drawing3.xml" ContentType="application/vnd.openxmlformats-officedocument.drawingml.chartshapes+xml"/>
  <Override PartName="/ppt/drawings/drawing11.xml" ContentType="application/vnd.openxmlformats-officedocument.drawingml.chartshapes+xml"/>
  <Override PartName="/ppt/drawings/drawing12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2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1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62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56.xml" ContentType="application/vnd.openxmlformats-officedocument.presentationml.slide+xml"/>
  <Override PartName="/ppt/slides/slide63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57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theme/themeOverride22.xml" ContentType="application/vnd.openxmlformats-officedocument.themeOverride+xml"/>
  <Override PartName="/ppt/theme/theme9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charts/chart7.xml" ContentType="application/vnd.openxmlformats-officedocument.drawingml.chart+xml"/>
  <Override PartName="/ppt/theme/themeOverride35.xml" ContentType="application/vnd.openxmlformats-officedocument.themeOverride+xml"/>
  <Override PartName="/ppt/theme/themeOverride17.xml" ContentType="application/vnd.openxmlformats-officedocument.themeOverride+xml"/>
  <Override PartName="/ppt/theme/themeOverride34.xml" ContentType="application/vnd.openxmlformats-officedocument.themeOverride+xml"/>
  <Override PartName="/ppt/charts/chart5.xml" ContentType="application/vnd.openxmlformats-officedocument.drawingml.chart+xml"/>
  <Override PartName="/ppt/theme/themeOverride14.xml" ContentType="application/vnd.openxmlformats-officedocument.themeOverride+xml"/>
  <Override PartName="/ppt/charts/chart3.xml" ContentType="application/vnd.openxmlformats-officedocument.drawingml.chart+xml"/>
  <Override PartName="/ppt/theme/themeOverride13.xml" ContentType="application/vnd.openxmlformats-officedocument.themeOverride+xml"/>
  <Override PartName="/ppt/theme/themeOverride15.xml" ContentType="application/vnd.openxmlformats-officedocument.themeOverride+xml"/>
  <Override PartName="/ppt/charts/chart4.xml" ContentType="application/vnd.openxmlformats-officedocument.drawingml.chart+xml"/>
  <Override PartName="/ppt/theme/themeOverride16.xml" ContentType="application/vnd.openxmlformats-officedocument.themeOverride+xml"/>
  <Override PartName="/ppt/theme/theme1.xml" ContentType="application/vnd.openxmlformats-officedocument.theme+xml"/>
  <Override PartName="/ppt/theme/themeOverride18.xml" ContentType="application/vnd.openxmlformats-officedocument.themeOverride+xml"/>
  <Override PartName="/ppt/theme/themeOverride33.xml" ContentType="application/vnd.openxmlformats-officedocument.themeOverride+xml"/>
  <Override PartName="/ppt/theme/themeOverride25.xml" ContentType="application/vnd.openxmlformats-officedocument.themeOverride+xml"/>
  <Override PartName="/ppt/charts/chart9.xml" ContentType="application/vnd.openxmlformats-officedocument.drawingml.chart+xml"/>
  <Override PartName="/ppt/theme/themeOverride26.xml" ContentType="application/vnd.openxmlformats-officedocument.themeOverride+xml"/>
  <Override PartName="/ppt/theme/themeOverride21.xml" ContentType="application/vnd.openxmlformats-officedocument.themeOverride+xml"/>
  <Override PartName="/ppt/theme/themeOverride24.xml" ContentType="application/vnd.openxmlformats-officedocument.themeOverride+xml"/>
  <Override PartName="/ppt/notesMasters/notesMaster1.xml" ContentType="application/vnd.openxmlformats-officedocument.presentationml.notesMaster+xml"/>
  <Override PartName="/ppt/theme/themeOverride23.xml" ContentType="application/vnd.openxmlformats-officedocument.themeOverride+xml"/>
  <Override PartName="/ppt/charts/chart8.xml" ContentType="application/vnd.openxmlformats-officedocument.drawingml.chart+xml"/>
  <Override PartName="/ppt/theme/themeOverride27.xml" ContentType="application/vnd.openxmlformats-officedocument.themeOverride+xml"/>
  <Override PartName="/ppt/theme/themeOverride20.xml" ContentType="application/vnd.openxmlformats-officedocument.themeOverride+xml"/>
  <Override PartName="/ppt/charts/chart10.xml" ContentType="application/vnd.openxmlformats-officedocument.drawingml.chart+xml"/>
  <Override PartName="/ppt/theme/themeOverride19.xml" ContentType="application/vnd.openxmlformats-officedocument.themeOverride+xml"/>
  <Override PartName="/ppt/theme/themeOverride31.xml" ContentType="application/vnd.openxmlformats-officedocument.themeOverride+xml"/>
  <Override PartName="/ppt/charts/chart12.xml" ContentType="application/vnd.openxmlformats-officedocument.drawingml.chart+xml"/>
  <Override PartName="/ppt/theme/themeOverride32.xml" ContentType="application/vnd.openxmlformats-officedocument.themeOverride+xml"/>
  <Override PartName="/ppt/theme/themeOverride30.xml" ContentType="application/vnd.openxmlformats-officedocument.themeOverride+xml"/>
  <Override PartName="/ppt/charts/chart11.xml" ContentType="application/vnd.openxmlformats-officedocument.drawingml.chart+xml"/>
  <Override PartName="/ppt/theme/themeOverride28.xml" ContentType="application/vnd.openxmlformats-officedocument.themeOverride+xml"/>
  <Override PartName="/ppt/charts/chart6.xml" ContentType="application/vnd.openxmlformats-officedocument.drawingml.chart+xml"/>
  <Override PartName="/ppt/theme/themeOverride29.xml" ContentType="application/vnd.openxmlformats-officedocument.themeOverride+xml"/>
  <Override PartName="/ppt/theme/themeOverride12.xml" ContentType="application/vnd.openxmlformats-officedocument.themeOverride+xml"/>
  <Override PartName="/ppt/theme/themeOverride11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3.xml" ContentType="application/vnd.openxmlformats-officedocument.themeOverride+xml"/>
  <Override PartName="/ppt/theme/themeOverride2.xml" ContentType="application/vnd.openxmlformats-officedocument.themeOverride+xml"/>
  <Override PartName="/ppt/theme/themeOverride4.xml" ContentType="application/vnd.openxmlformats-officedocument.themeOverride+xml"/>
  <Override PartName="/ppt/charts/chart2.xml" ContentType="application/vnd.openxmlformats-officedocument.drawingml.chart+xml"/>
  <Override PartName="/ppt/theme/themeOverride10.xml" ContentType="application/vnd.openxmlformats-officedocument.themeOverride+xml"/>
  <Override PartName="/ppt/charts/chart1.xml" ContentType="application/vnd.openxmlformats-officedocument.drawingml.chart+xml"/>
  <Override PartName="/ppt/theme/themeOverride9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155" r:id="rId3"/>
    <p:sldMasterId id="2147484191" r:id="rId4"/>
    <p:sldMasterId id="2147484203" r:id="rId5"/>
    <p:sldMasterId id="2147484299" r:id="rId6"/>
    <p:sldMasterId id="2147484311" r:id="rId7"/>
    <p:sldMasterId id="2147484323" r:id="rId8"/>
  </p:sldMasterIdLst>
  <p:notesMasterIdLst>
    <p:notesMasterId r:id="rId84"/>
  </p:notesMasterIdLst>
  <p:sldIdLst>
    <p:sldId id="256" r:id="rId9"/>
    <p:sldId id="870" r:id="rId10"/>
    <p:sldId id="640" r:id="rId11"/>
    <p:sldId id="646" r:id="rId12"/>
    <p:sldId id="873" r:id="rId13"/>
    <p:sldId id="874" r:id="rId14"/>
    <p:sldId id="872" r:id="rId15"/>
    <p:sldId id="875" r:id="rId16"/>
    <p:sldId id="871" r:id="rId17"/>
    <p:sldId id="869" r:id="rId18"/>
    <p:sldId id="849" r:id="rId19"/>
    <p:sldId id="836" r:id="rId20"/>
    <p:sldId id="854" r:id="rId21"/>
    <p:sldId id="804" r:id="rId22"/>
    <p:sldId id="846" r:id="rId23"/>
    <p:sldId id="847" r:id="rId24"/>
    <p:sldId id="798" r:id="rId25"/>
    <p:sldId id="799" r:id="rId26"/>
    <p:sldId id="794" r:id="rId27"/>
    <p:sldId id="800" r:id="rId28"/>
    <p:sldId id="802" r:id="rId29"/>
    <p:sldId id="801" r:id="rId30"/>
    <p:sldId id="795" r:id="rId31"/>
    <p:sldId id="793" r:id="rId32"/>
    <p:sldId id="796" r:id="rId33"/>
    <p:sldId id="797" r:id="rId34"/>
    <p:sldId id="773" r:id="rId35"/>
    <p:sldId id="814" r:id="rId36"/>
    <p:sldId id="815" r:id="rId37"/>
    <p:sldId id="817" r:id="rId38"/>
    <p:sldId id="812" r:id="rId39"/>
    <p:sldId id="811" r:id="rId40"/>
    <p:sldId id="813" r:id="rId41"/>
    <p:sldId id="837" r:id="rId42"/>
    <p:sldId id="839" r:id="rId43"/>
    <p:sldId id="876" r:id="rId44"/>
    <p:sldId id="855" r:id="rId45"/>
    <p:sldId id="856" r:id="rId46"/>
    <p:sldId id="864" r:id="rId47"/>
    <p:sldId id="867" r:id="rId48"/>
    <p:sldId id="868" r:id="rId49"/>
    <p:sldId id="866" r:id="rId50"/>
    <p:sldId id="865" r:id="rId51"/>
    <p:sldId id="840" r:id="rId52"/>
    <p:sldId id="842" r:id="rId53"/>
    <p:sldId id="806" r:id="rId54"/>
    <p:sldId id="807" r:id="rId55"/>
    <p:sldId id="638" r:id="rId56"/>
    <p:sldId id="649" r:id="rId57"/>
    <p:sldId id="654" r:id="rId58"/>
    <p:sldId id="772" r:id="rId59"/>
    <p:sldId id="761" r:id="rId60"/>
    <p:sldId id="762" r:id="rId61"/>
    <p:sldId id="763" r:id="rId62"/>
    <p:sldId id="764" r:id="rId63"/>
    <p:sldId id="765" r:id="rId64"/>
    <p:sldId id="766" r:id="rId65"/>
    <p:sldId id="767" r:id="rId66"/>
    <p:sldId id="768" r:id="rId67"/>
    <p:sldId id="769" r:id="rId68"/>
    <p:sldId id="770" r:id="rId69"/>
    <p:sldId id="771" r:id="rId70"/>
    <p:sldId id="850" r:id="rId71"/>
    <p:sldId id="851" r:id="rId72"/>
    <p:sldId id="816" r:id="rId73"/>
    <p:sldId id="820" r:id="rId74"/>
    <p:sldId id="824" r:id="rId75"/>
    <p:sldId id="821" r:id="rId76"/>
    <p:sldId id="823" r:id="rId77"/>
    <p:sldId id="805" r:id="rId78"/>
    <p:sldId id="852" r:id="rId79"/>
    <p:sldId id="704" r:id="rId80"/>
    <p:sldId id="760" r:id="rId81"/>
    <p:sldId id="698" r:id="rId82"/>
    <p:sldId id="709" r:id="rId83"/>
  </p:sldIdLst>
  <p:sldSz cx="9144000" cy="6858000" type="screen4x3"/>
  <p:notesSz cx="6858000" cy="9144000"/>
  <p:defaultTextStyle>
    <a:defPPr>
      <a:defRPr lang="cs-CZ"/>
    </a:defPPr>
    <a:lvl1pPr marL="0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82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158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237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314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393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471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552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628" algn="l" defTabSz="9121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2400"/>
    <a:srgbClr val="993300"/>
    <a:srgbClr val="CCECFF"/>
    <a:srgbClr val="FFFFCC"/>
    <a:srgbClr val="5682D2"/>
    <a:srgbClr val="B2B2B2"/>
    <a:srgbClr val="482400"/>
    <a:srgbClr val="E4D5BE"/>
    <a:srgbClr val="28431D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96" autoAdjust="0"/>
    <p:restoredTop sz="94702" autoAdjust="0"/>
  </p:normalViewPr>
  <p:slideViewPr>
    <p:cSldViewPr>
      <p:cViewPr varScale="1">
        <p:scale>
          <a:sx n="74" d="100"/>
          <a:sy n="74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notesMaster" Target="notesMasters/notesMaster1.xml"/><Relationship Id="rId89" Type="http://schemas.openxmlformats.org/officeDocument/2006/relationships/customXml" Target="../customXml/item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customXml" Target="../customXml/item2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List_aplikace_Microsoft_Excel1.xlsx"/><Relationship Id="rId1" Type="http://schemas.openxmlformats.org/officeDocument/2006/relationships/themeOverride" Target="../theme/themeOverride10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List_aplikace_Microsoft_Excel10.xlsx"/><Relationship Id="rId1" Type="http://schemas.openxmlformats.org/officeDocument/2006/relationships/themeOverride" Target="../theme/themeOverride2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List_aplikace_Microsoft_Excel11.xlsx"/><Relationship Id="rId1" Type="http://schemas.openxmlformats.org/officeDocument/2006/relationships/themeOverride" Target="../theme/themeOverride3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List_aplikace_Microsoft_Excel12.xlsx"/><Relationship Id="rId1" Type="http://schemas.openxmlformats.org/officeDocument/2006/relationships/themeOverride" Target="../theme/themeOverride3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List_aplikace_Microsoft_Excel2.xlsx"/><Relationship Id="rId1" Type="http://schemas.openxmlformats.org/officeDocument/2006/relationships/themeOverride" Target="../theme/themeOverride1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List_aplikace_Microsoft_Excel3.xlsx"/><Relationship Id="rId1" Type="http://schemas.openxmlformats.org/officeDocument/2006/relationships/themeOverride" Target="../theme/themeOverride1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List_aplikace_Microsoft_Excel4.xlsx"/><Relationship Id="rId1" Type="http://schemas.openxmlformats.org/officeDocument/2006/relationships/themeOverride" Target="../theme/themeOverride1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List_aplikace_Microsoft_Excel5.xlsx"/><Relationship Id="rId1" Type="http://schemas.openxmlformats.org/officeDocument/2006/relationships/themeOverride" Target="../theme/themeOverride1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List_aplikace_Microsoft_Excel6.xlsx"/><Relationship Id="rId1" Type="http://schemas.openxmlformats.org/officeDocument/2006/relationships/themeOverride" Target="../theme/themeOverride20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List_aplikace_Microsoft_Excel7.xlsx"/><Relationship Id="rId1" Type="http://schemas.openxmlformats.org/officeDocument/2006/relationships/themeOverride" Target="../theme/themeOverride2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List_aplikace_Microsoft_Excel8.xlsx"/><Relationship Id="rId1" Type="http://schemas.openxmlformats.org/officeDocument/2006/relationships/themeOverride" Target="../theme/themeOverride2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List_aplikace_Microsoft_Excel9.xlsx"/><Relationship Id="rId1" Type="http://schemas.openxmlformats.org/officeDocument/2006/relationships/themeOverride" Target="../theme/themeOverride2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2" formatCode="0.00">
                  <c:v>55.522293647852457</c:v>
                </c:pt>
                <c:pt idx="3" formatCode="0.00">
                  <c:v>8.8699730701464787</c:v>
                </c:pt>
                <c:pt idx="4" formatCode="0.00">
                  <c:v>58.809182782096443</c:v>
                </c:pt>
                <c:pt idx="5" formatCode="0.00">
                  <c:v>7.542768211389868</c:v>
                </c:pt>
                <c:pt idx="6" formatCode="0.00">
                  <c:v>50.272378291306666</c:v>
                </c:pt>
                <c:pt idx="7" formatCode="0.00">
                  <c:v>8.1671129494548094</c:v>
                </c:pt>
                <c:pt idx="12" formatCode="0.00">
                  <c:v>70.502340587652697</c:v>
                </c:pt>
                <c:pt idx="13" formatCode="0.00">
                  <c:v>12.526639267842331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</c:numCache>
            </c:numRef>
          </c:val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2588184"/>
        <c:axId val="342590536"/>
      </c:barChart>
      <c:catAx>
        <c:axId val="342588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42590536"/>
        <c:crosses val="autoZero"/>
        <c:auto val="1"/>
        <c:lblAlgn val="ctr"/>
        <c:lblOffset val="100"/>
        <c:noMultiLvlLbl val="0"/>
      </c:catAx>
      <c:valAx>
        <c:axId val="342590536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42588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0.00</c:formatCode>
                <c:ptCount val="14"/>
                <c:pt idx="0">
                  <c:v>44.911889883590874</c:v>
                </c:pt>
                <c:pt idx="1">
                  <c:v>17.679820639191512</c:v>
                </c:pt>
                <c:pt idx="2">
                  <c:v>53.481565685004099</c:v>
                </c:pt>
                <c:pt idx="3">
                  <c:v>11.262900113560832</c:v>
                </c:pt>
                <c:pt idx="10">
                  <c:v>72.611218793449325</c:v>
                </c:pt>
                <c:pt idx="11">
                  <c:v>15.916592626980421</c:v>
                </c:pt>
                <c:pt idx="12">
                  <c:v>56.429202346860578</c:v>
                </c:pt>
                <c:pt idx="13">
                  <c:v>13.974424444531781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0.00</c:formatCode>
                <c:ptCount val="14"/>
                <c:pt idx="0">
                  <c:v>103.92199210914107</c:v>
                </c:pt>
                <c:pt idx="1">
                  <c:v>44.109657939054458</c:v>
                </c:pt>
                <c:pt idx="2">
                  <c:v>91.050385534330388</c:v>
                </c:pt>
                <c:pt idx="3">
                  <c:v>28.267465448018235</c:v>
                </c:pt>
                <c:pt idx="10">
                  <c:v>174.13114916998688</c:v>
                </c:pt>
                <c:pt idx="11">
                  <c:v>63.655242669158604</c:v>
                </c:pt>
                <c:pt idx="12">
                  <c:v>67.913322950523735</c:v>
                </c:pt>
                <c:pt idx="13">
                  <c:v>48.049507282862351</c:v>
                </c:pt>
              </c:numCache>
            </c:numRef>
          </c:val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0.00</c:formatCode>
                <c:ptCount val="14"/>
                <c:pt idx="0">
                  <c:v>52.021067784174051</c:v>
                </c:pt>
                <c:pt idx="1">
                  <c:v>24.525111140097231</c:v>
                </c:pt>
                <c:pt idx="2">
                  <c:v>47.930691075345592</c:v>
                </c:pt>
                <c:pt idx="3">
                  <c:v>28.528225339641128</c:v>
                </c:pt>
                <c:pt idx="10">
                  <c:v>71.886926140373973</c:v>
                </c:pt>
                <c:pt idx="11">
                  <c:v>27.413182269538979</c:v>
                </c:pt>
                <c:pt idx="12">
                  <c:v>43.681056493982219</c:v>
                </c:pt>
                <c:pt idx="13">
                  <c:v>29.436026041735218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4957680"/>
        <c:axId val="394963952"/>
      </c:barChart>
      <c:catAx>
        <c:axId val="394957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4963952"/>
        <c:crosses val="autoZero"/>
        <c:auto val="1"/>
        <c:lblAlgn val="ctr"/>
        <c:lblOffset val="100"/>
        <c:noMultiLvlLbl val="0"/>
      </c:catAx>
      <c:valAx>
        <c:axId val="39496395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4957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6" formatCode="0.00">
                  <c:v>46.528312660834764</c:v>
                </c:pt>
                <c:pt idx="7" formatCode="0.00">
                  <c:v>8.2506049553167102</c:v>
                </c:pt>
                <c:pt idx="8" formatCode="0.00">
                  <c:v>46.207333040997739</c:v>
                </c:pt>
                <c:pt idx="9" formatCode="0.00">
                  <c:v>8.9457476525021455</c:v>
                </c:pt>
              </c:numCache>
            </c:numRef>
          </c:val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  <c:pt idx="6" formatCode="0.00">
                  <c:v>52.455910920153087</c:v>
                </c:pt>
                <c:pt idx="7" formatCode="0.00">
                  <c:v>82.772964075116505</c:v>
                </c:pt>
                <c:pt idx="8" formatCode="0.00">
                  <c:v>60.125424816960063</c:v>
                </c:pt>
                <c:pt idx="9" formatCode="0.00">
                  <c:v>46.363860158805188</c:v>
                </c:pt>
              </c:numCache>
            </c:numRef>
          </c:val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  <c:pt idx="6" formatCode="0.00">
                  <c:v>54.862691416372314</c:v>
                </c:pt>
                <c:pt idx="7" formatCode="0.00">
                  <c:v>29.397666667572494</c:v>
                </c:pt>
                <c:pt idx="8" formatCode="0.00">
                  <c:v>46.902012340353025</c:v>
                </c:pt>
                <c:pt idx="9" formatCode="0.00">
                  <c:v>19.294917647262785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4956896"/>
        <c:axId val="394964344"/>
      </c:barChart>
      <c:catAx>
        <c:axId val="394956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4964344"/>
        <c:crosses val="autoZero"/>
        <c:auto val="1"/>
        <c:lblAlgn val="ctr"/>
        <c:lblOffset val="100"/>
        <c:noMultiLvlLbl val="0"/>
      </c:catAx>
      <c:valAx>
        <c:axId val="39496434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4956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0.00</c:formatCode>
                <c:ptCount val="14"/>
                <c:pt idx="0">
                  <c:v>44.911889883590874</c:v>
                </c:pt>
                <c:pt idx="1">
                  <c:v>17.679820639191512</c:v>
                </c:pt>
                <c:pt idx="2">
                  <c:v>53.481565685004099</c:v>
                </c:pt>
                <c:pt idx="3">
                  <c:v>11.262900113560832</c:v>
                </c:pt>
                <c:pt idx="4">
                  <c:v>55.302032435131736</c:v>
                </c:pt>
                <c:pt idx="5">
                  <c:v>12.65736564451406</c:v>
                </c:pt>
                <c:pt idx="6">
                  <c:v>46.528312660834764</c:v>
                </c:pt>
                <c:pt idx="7">
                  <c:v>8.2506049553167102</c:v>
                </c:pt>
                <c:pt idx="8">
                  <c:v>46.207333040997739</c:v>
                </c:pt>
                <c:pt idx="9">
                  <c:v>8.9457476525021455</c:v>
                </c:pt>
                <c:pt idx="10">
                  <c:v>72.611218793449325</c:v>
                </c:pt>
                <c:pt idx="11">
                  <c:v>15.916592626980421</c:v>
                </c:pt>
                <c:pt idx="12">
                  <c:v>56.429202346860578</c:v>
                </c:pt>
                <c:pt idx="13">
                  <c:v>13.974424444531781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0.00</c:formatCode>
                <c:ptCount val="14"/>
                <c:pt idx="0">
                  <c:v>103.92199210914107</c:v>
                </c:pt>
                <c:pt idx="1">
                  <c:v>44.109657939054458</c:v>
                </c:pt>
                <c:pt idx="2">
                  <c:v>91.050385534330388</c:v>
                </c:pt>
                <c:pt idx="3">
                  <c:v>28.267465448018235</c:v>
                </c:pt>
                <c:pt idx="4">
                  <c:v>59.760578474421948</c:v>
                </c:pt>
                <c:pt idx="5">
                  <c:v>47.667024294761958</c:v>
                </c:pt>
                <c:pt idx="6">
                  <c:v>52.455910920153087</c:v>
                </c:pt>
                <c:pt idx="7">
                  <c:v>82.772964075116505</c:v>
                </c:pt>
                <c:pt idx="8">
                  <c:v>60.125424816960063</c:v>
                </c:pt>
                <c:pt idx="9">
                  <c:v>46.363860158805188</c:v>
                </c:pt>
                <c:pt idx="10">
                  <c:v>174.13114916998688</c:v>
                </c:pt>
                <c:pt idx="11">
                  <c:v>63.655242669158604</c:v>
                </c:pt>
                <c:pt idx="12">
                  <c:v>67.913322950523735</c:v>
                </c:pt>
                <c:pt idx="13">
                  <c:v>48.049507282862351</c:v>
                </c:pt>
              </c:numCache>
            </c:numRef>
          </c:val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0.00</c:formatCode>
                <c:ptCount val="14"/>
                <c:pt idx="0">
                  <c:v>52.021067784174051</c:v>
                </c:pt>
                <c:pt idx="1">
                  <c:v>24.525111140097231</c:v>
                </c:pt>
                <c:pt idx="2">
                  <c:v>47.930691075345592</c:v>
                </c:pt>
                <c:pt idx="3">
                  <c:v>28.528225339641128</c:v>
                </c:pt>
                <c:pt idx="4">
                  <c:v>53.711988328952749</c:v>
                </c:pt>
                <c:pt idx="5">
                  <c:v>27.15510123245668</c:v>
                </c:pt>
                <c:pt idx="6">
                  <c:v>54.862691416372314</c:v>
                </c:pt>
                <c:pt idx="7">
                  <c:v>29.397666667572494</c:v>
                </c:pt>
                <c:pt idx="8">
                  <c:v>46.902012340353025</c:v>
                </c:pt>
                <c:pt idx="9">
                  <c:v>19.294917647262785</c:v>
                </c:pt>
                <c:pt idx="10">
                  <c:v>71.886926140373973</c:v>
                </c:pt>
                <c:pt idx="11">
                  <c:v>27.413182269538979</c:v>
                </c:pt>
                <c:pt idx="12">
                  <c:v>43.681056493982219</c:v>
                </c:pt>
                <c:pt idx="13">
                  <c:v>29.436026041735218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4957288"/>
        <c:axId val="394958072"/>
      </c:barChart>
      <c:catAx>
        <c:axId val="394957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4958072"/>
        <c:crosses val="autoZero"/>
        <c:auto val="1"/>
        <c:lblAlgn val="ctr"/>
        <c:lblOffset val="100"/>
        <c:noMultiLvlLbl val="0"/>
      </c:catAx>
      <c:valAx>
        <c:axId val="39495807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4957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2" formatCode="0.00">
                  <c:v>55.522293647852457</c:v>
                </c:pt>
                <c:pt idx="3" formatCode="0.00">
                  <c:v>8.8699730701464787</c:v>
                </c:pt>
                <c:pt idx="4" formatCode="0.00">
                  <c:v>58.809182782096443</c:v>
                </c:pt>
                <c:pt idx="5" formatCode="0.00">
                  <c:v>7.542768211389868</c:v>
                </c:pt>
                <c:pt idx="6" formatCode="0.00">
                  <c:v>50.272378291306666</c:v>
                </c:pt>
                <c:pt idx="7" formatCode="0.00">
                  <c:v>8.1671129494548094</c:v>
                </c:pt>
                <c:pt idx="12" formatCode="0.00">
                  <c:v>70.502340587652697</c:v>
                </c:pt>
                <c:pt idx="13" formatCode="0.00">
                  <c:v>12.526639267842331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  <c:pt idx="2" formatCode="0.00">
                  <c:v>42.928692602232246</c:v>
                </c:pt>
                <c:pt idx="3" formatCode="0.00">
                  <c:v>30.666435375558841</c:v>
                </c:pt>
                <c:pt idx="4" formatCode="0.00">
                  <c:v>94.558406046643597</c:v>
                </c:pt>
                <c:pt idx="5" formatCode="0.00">
                  <c:v>36.542256681549702</c:v>
                </c:pt>
                <c:pt idx="6" formatCode="0.00">
                  <c:v>64.826737644957063</c:v>
                </c:pt>
                <c:pt idx="7" formatCode="0.00">
                  <c:v>65.284466258885004</c:v>
                </c:pt>
                <c:pt idx="12" formatCode="0.00">
                  <c:v>131.49387808756137</c:v>
                </c:pt>
                <c:pt idx="13" formatCode="0.00">
                  <c:v>78.403253075418547</c:v>
                </c:pt>
              </c:numCache>
            </c:numRef>
          </c:val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2589360"/>
        <c:axId val="285023672"/>
      </c:barChart>
      <c:catAx>
        <c:axId val="34258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285023672"/>
        <c:crosses val="autoZero"/>
        <c:auto val="1"/>
        <c:lblAlgn val="ctr"/>
        <c:lblOffset val="100"/>
        <c:noMultiLvlLbl val="0"/>
      </c:catAx>
      <c:valAx>
        <c:axId val="28502367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4258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2" formatCode="0.00">
                  <c:v>55.522293647852457</c:v>
                </c:pt>
                <c:pt idx="3" formatCode="0.00">
                  <c:v>8.8699730701464787</c:v>
                </c:pt>
                <c:pt idx="4" formatCode="0.00">
                  <c:v>58.809182782096443</c:v>
                </c:pt>
                <c:pt idx="5" formatCode="0.00">
                  <c:v>7.542768211389868</c:v>
                </c:pt>
                <c:pt idx="6" formatCode="0.00">
                  <c:v>50.272378291306666</c:v>
                </c:pt>
                <c:pt idx="7" formatCode="0.00">
                  <c:v>8.1671129494548094</c:v>
                </c:pt>
                <c:pt idx="12" formatCode="0.00">
                  <c:v>70.502340587652697</c:v>
                </c:pt>
                <c:pt idx="13" formatCode="0.00">
                  <c:v>12.526639267842331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  <c:pt idx="2" formatCode="0.00">
                  <c:v>42.928692602232246</c:v>
                </c:pt>
                <c:pt idx="3" formatCode="0.00">
                  <c:v>30.666435375558841</c:v>
                </c:pt>
                <c:pt idx="4" formatCode="0.00">
                  <c:v>94.558406046643597</c:v>
                </c:pt>
                <c:pt idx="5" formatCode="0.00">
                  <c:v>36.542256681549702</c:v>
                </c:pt>
                <c:pt idx="6" formatCode="0.00">
                  <c:v>64.826737644957063</c:v>
                </c:pt>
                <c:pt idx="7" formatCode="0.00">
                  <c:v>65.284466258885004</c:v>
                </c:pt>
                <c:pt idx="12" formatCode="0.00">
                  <c:v>131.49387808756137</c:v>
                </c:pt>
                <c:pt idx="13" formatCode="0.00">
                  <c:v>78.403253075418547</c:v>
                </c:pt>
              </c:numCache>
            </c:numRef>
          </c:val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  <c:pt idx="2" formatCode="0.00">
                  <c:v>58.256157494907001</c:v>
                </c:pt>
                <c:pt idx="3" formatCode="0.00">
                  <c:v>19.144333209743266</c:v>
                </c:pt>
                <c:pt idx="4" formatCode="0.00">
                  <c:v>61.212336449500029</c:v>
                </c:pt>
                <c:pt idx="5" formatCode="0.00">
                  <c:v>18.488566281209899</c:v>
                </c:pt>
                <c:pt idx="6" formatCode="0.00">
                  <c:v>49.919357882728384</c:v>
                </c:pt>
                <c:pt idx="7" formatCode="0.00">
                  <c:v>23.853359944508494</c:v>
                </c:pt>
                <c:pt idx="12" formatCode="0.00">
                  <c:v>46.945618702232203</c:v>
                </c:pt>
                <c:pt idx="13" formatCode="0.00">
                  <c:v>21.229183400372349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7592"/>
        <c:axId val="395007200"/>
      </c:barChart>
      <c:catAx>
        <c:axId val="395007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5007200"/>
        <c:crosses val="autoZero"/>
        <c:auto val="1"/>
        <c:lblAlgn val="ctr"/>
        <c:lblOffset val="100"/>
        <c:noMultiLvlLbl val="0"/>
      </c:catAx>
      <c:valAx>
        <c:axId val="395007200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5007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0.00</c:formatCode>
                <c:ptCount val="14"/>
                <c:pt idx="0">
                  <c:v>59.324668613582084</c:v>
                </c:pt>
                <c:pt idx="1">
                  <c:v>17.070372177001367</c:v>
                </c:pt>
                <c:pt idx="2">
                  <c:v>55.522293647852457</c:v>
                </c:pt>
                <c:pt idx="3">
                  <c:v>8.8699730701464787</c:v>
                </c:pt>
                <c:pt idx="10">
                  <c:v>63.325477719816263</c:v>
                </c:pt>
                <c:pt idx="11">
                  <c:v>17.75328654828537</c:v>
                </c:pt>
                <c:pt idx="12">
                  <c:v>70.502340587652697</c:v>
                </c:pt>
                <c:pt idx="13">
                  <c:v>12.526639267842331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0.00</c:formatCode>
                <c:ptCount val="14"/>
                <c:pt idx="0">
                  <c:v>87.752119697258166</c:v>
                </c:pt>
                <c:pt idx="1">
                  <c:v>46.254332525334888</c:v>
                </c:pt>
                <c:pt idx="2">
                  <c:v>42.928692602232246</c:v>
                </c:pt>
                <c:pt idx="3">
                  <c:v>30.666435375558841</c:v>
                </c:pt>
                <c:pt idx="10">
                  <c:v>131.46661236941958</c:v>
                </c:pt>
                <c:pt idx="11">
                  <c:v>72.309530788907239</c:v>
                </c:pt>
                <c:pt idx="12">
                  <c:v>131.49387808756137</c:v>
                </c:pt>
                <c:pt idx="13">
                  <c:v>78.403253075418547</c:v>
                </c:pt>
              </c:numCache>
            </c:numRef>
          </c:val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0.00</c:formatCode>
                <c:ptCount val="14"/>
                <c:pt idx="0">
                  <c:v>59.452651450797831</c:v>
                </c:pt>
                <c:pt idx="1">
                  <c:v>28.225110146867962</c:v>
                </c:pt>
                <c:pt idx="2">
                  <c:v>58.256157494907001</c:v>
                </c:pt>
                <c:pt idx="3">
                  <c:v>19.144333209743266</c:v>
                </c:pt>
                <c:pt idx="10">
                  <c:v>67.486337058319748</c:v>
                </c:pt>
                <c:pt idx="11">
                  <c:v>27.01566120279124</c:v>
                </c:pt>
                <c:pt idx="12">
                  <c:v>46.945618702232203</c:v>
                </c:pt>
                <c:pt idx="13">
                  <c:v>21.229183400372349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11512"/>
        <c:axId val="395011904"/>
      </c:barChart>
      <c:catAx>
        <c:axId val="395011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5011904"/>
        <c:crosses val="autoZero"/>
        <c:auto val="1"/>
        <c:lblAlgn val="ctr"/>
        <c:lblOffset val="100"/>
        <c:noMultiLvlLbl val="0"/>
      </c:catAx>
      <c:valAx>
        <c:axId val="39501190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5011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General</c:formatCode>
                <c:ptCount val="14"/>
                <c:pt idx="6" formatCode="0.00">
                  <c:v>50.272378291306666</c:v>
                </c:pt>
                <c:pt idx="7" formatCode="0.00">
                  <c:v>8.1671129494548094</c:v>
                </c:pt>
                <c:pt idx="8" formatCode="0.00">
                  <c:v>44.618463309127186</c:v>
                </c:pt>
                <c:pt idx="9" formatCode="0.00">
                  <c:v>13.851909917425225</c:v>
                </c:pt>
              </c:numCache>
            </c:numRef>
          </c:val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General</c:formatCode>
                <c:ptCount val="14"/>
                <c:pt idx="6" formatCode="0.00">
                  <c:v>64.826737644957063</c:v>
                </c:pt>
                <c:pt idx="7" formatCode="0.00">
                  <c:v>65.284466258885004</c:v>
                </c:pt>
                <c:pt idx="8" formatCode="0.00">
                  <c:v>49.927797783017972</c:v>
                </c:pt>
                <c:pt idx="9" formatCode="0.00">
                  <c:v>36.056277499956011</c:v>
                </c:pt>
              </c:numCache>
            </c:numRef>
          </c:val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General</c:formatCode>
                <c:ptCount val="14"/>
                <c:pt idx="6" formatCode="0.00">
                  <c:v>49.919357882728384</c:v>
                </c:pt>
                <c:pt idx="7" formatCode="0.00">
                  <c:v>23.853359944508494</c:v>
                </c:pt>
                <c:pt idx="8" formatCode="0.00">
                  <c:v>55.932177570851408</c:v>
                </c:pt>
                <c:pt idx="9" formatCode="0.00">
                  <c:v>23.040782978642369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7984"/>
        <c:axId val="395006416"/>
      </c:barChart>
      <c:catAx>
        <c:axId val="395007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5006416"/>
        <c:crosses val="autoZero"/>
        <c:auto val="1"/>
        <c:lblAlgn val="ctr"/>
        <c:lblOffset val="100"/>
        <c:noMultiLvlLbl val="0"/>
      </c:catAx>
      <c:valAx>
        <c:axId val="395006416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5007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(4)'!$B$3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(4)'!$C$3:$P$3</c:f>
              <c:numCache>
                <c:formatCode>0.00</c:formatCode>
                <c:ptCount val="14"/>
                <c:pt idx="0">
                  <c:v>59.324668613582084</c:v>
                </c:pt>
                <c:pt idx="1">
                  <c:v>17.070372177001367</c:v>
                </c:pt>
                <c:pt idx="2">
                  <c:v>55.522293647852457</c:v>
                </c:pt>
                <c:pt idx="3">
                  <c:v>8.8699730701464787</c:v>
                </c:pt>
                <c:pt idx="4">
                  <c:v>58.809182782096443</c:v>
                </c:pt>
                <c:pt idx="5">
                  <c:v>7.542768211389868</c:v>
                </c:pt>
                <c:pt idx="6">
                  <c:v>50.272378291306666</c:v>
                </c:pt>
                <c:pt idx="7">
                  <c:v>8.1671129494548094</c:v>
                </c:pt>
                <c:pt idx="8">
                  <c:v>44.618463309127186</c:v>
                </c:pt>
                <c:pt idx="9">
                  <c:v>13.851909917425225</c:v>
                </c:pt>
                <c:pt idx="10">
                  <c:v>63.325477719816263</c:v>
                </c:pt>
                <c:pt idx="11">
                  <c:v>17.75328654828537</c:v>
                </c:pt>
                <c:pt idx="12">
                  <c:v>70.502340587652697</c:v>
                </c:pt>
                <c:pt idx="13">
                  <c:v>12.526639267842331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(4)'!$B$4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(4)'!$C$4:$P$4</c:f>
              <c:numCache>
                <c:formatCode>0.00</c:formatCode>
                <c:ptCount val="14"/>
                <c:pt idx="0">
                  <c:v>87.752119697258166</c:v>
                </c:pt>
                <c:pt idx="1">
                  <c:v>46.254332525334888</c:v>
                </c:pt>
                <c:pt idx="2">
                  <c:v>42.928692602232246</c:v>
                </c:pt>
                <c:pt idx="3">
                  <c:v>30.666435375558841</c:v>
                </c:pt>
                <c:pt idx="4">
                  <c:v>94.558406046643597</c:v>
                </c:pt>
                <c:pt idx="5">
                  <c:v>36.542256681549702</c:v>
                </c:pt>
                <c:pt idx="6">
                  <c:v>64.826737644957063</c:v>
                </c:pt>
                <c:pt idx="7">
                  <c:v>65.284466258885004</c:v>
                </c:pt>
                <c:pt idx="8">
                  <c:v>49.927797783017972</c:v>
                </c:pt>
                <c:pt idx="9">
                  <c:v>36.056277499956011</c:v>
                </c:pt>
                <c:pt idx="10">
                  <c:v>131.46661236941958</c:v>
                </c:pt>
                <c:pt idx="11">
                  <c:v>72.309530788907239</c:v>
                </c:pt>
                <c:pt idx="12">
                  <c:v>131.49387808756137</c:v>
                </c:pt>
                <c:pt idx="13">
                  <c:v>78.403253075418547</c:v>
                </c:pt>
              </c:numCache>
            </c:numRef>
          </c:val>
        </c:ser>
        <c:ser>
          <c:idx val="2"/>
          <c:order val="2"/>
          <c:tx>
            <c:strRef>
              <c:f>'SOUHRN za tři roky (4)'!$B$5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(4)'!$C$2:$P$2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 (NH4)</c:v>
                </c:pt>
                <c:pt idx="3">
                  <c:v>0 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(4)'!$C$5:$P$5</c:f>
              <c:numCache>
                <c:formatCode>0.00</c:formatCode>
                <c:ptCount val="14"/>
                <c:pt idx="0">
                  <c:v>59.452651450797831</c:v>
                </c:pt>
                <c:pt idx="1">
                  <c:v>28.225110146867962</c:v>
                </c:pt>
                <c:pt idx="2">
                  <c:v>58.256157494907001</c:v>
                </c:pt>
                <c:pt idx="3">
                  <c:v>19.144333209743266</c:v>
                </c:pt>
                <c:pt idx="4">
                  <c:v>61.212336449500029</c:v>
                </c:pt>
                <c:pt idx="5">
                  <c:v>18.488566281209899</c:v>
                </c:pt>
                <c:pt idx="6">
                  <c:v>49.919357882728384</c:v>
                </c:pt>
                <c:pt idx="7">
                  <c:v>23.853359944508494</c:v>
                </c:pt>
                <c:pt idx="8">
                  <c:v>55.932177570851408</c:v>
                </c:pt>
                <c:pt idx="9">
                  <c:v>23.040782978642369</c:v>
                </c:pt>
                <c:pt idx="10">
                  <c:v>67.486337058319748</c:v>
                </c:pt>
                <c:pt idx="11">
                  <c:v>27.01566120279124</c:v>
                </c:pt>
                <c:pt idx="12">
                  <c:v>46.945618702232203</c:v>
                </c:pt>
                <c:pt idx="13">
                  <c:v>21.229183400372349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8768"/>
        <c:axId val="395006024"/>
      </c:barChart>
      <c:catAx>
        <c:axId val="39500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5006024"/>
        <c:crosses val="autoZero"/>
        <c:auto val="1"/>
        <c:lblAlgn val="ctr"/>
        <c:lblOffset val="100"/>
        <c:noMultiLvlLbl val="0"/>
      </c:catAx>
      <c:valAx>
        <c:axId val="39500602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5008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2" formatCode="0.00">
                  <c:v>53.481565685004099</c:v>
                </c:pt>
                <c:pt idx="3" formatCode="0.00">
                  <c:v>11.262900113560832</c:v>
                </c:pt>
                <c:pt idx="4" formatCode="0.00">
                  <c:v>55.302032435131736</c:v>
                </c:pt>
                <c:pt idx="5" formatCode="0.00">
                  <c:v>12.65736564451406</c:v>
                </c:pt>
                <c:pt idx="6" formatCode="0.00">
                  <c:v>46.528312660834764</c:v>
                </c:pt>
                <c:pt idx="7" formatCode="0.00">
                  <c:v>8.2506049553167102</c:v>
                </c:pt>
                <c:pt idx="12" formatCode="0.00">
                  <c:v>56.429202346860578</c:v>
                </c:pt>
                <c:pt idx="13" formatCode="0.00">
                  <c:v>13.974424444531781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</c:numCache>
            </c:numRef>
          </c:val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12296"/>
        <c:axId val="395012688"/>
      </c:barChart>
      <c:catAx>
        <c:axId val="395012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5012688"/>
        <c:crosses val="autoZero"/>
        <c:auto val="1"/>
        <c:lblAlgn val="ctr"/>
        <c:lblOffset val="100"/>
        <c:noMultiLvlLbl val="0"/>
      </c:catAx>
      <c:valAx>
        <c:axId val="395012688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5012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2" formatCode="0.00">
                  <c:v>53.481565685004099</c:v>
                </c:pt>
                <c:pt idx="3" formatCode="0.00">
                  <c:v>11.262900113560832</c:v>
                </c:pt>
                <c:pt idx="4" formatCode="0.00">
                  <c:v>55.302032435131736</c:v>
                </c:pt>
                <c:pt idx="5" formatCode="0.00">
                  <c:v>12.65736564451406</c:v>
                </c:pt>
                <c:pt idx="6" formatCode="0.00">
                  <c:v>46.528312660834764</c:v>
                </c:pt>
                <c:pt idx="7" formatCode="0.00">
                  <c:v>8.2506049553167102</c:v>
                </c:pt>
                <c:pt idx="12" formatCode="0.00">
                  <c:v>56.429202346860578</c:v>
                </c:pt>
                <c:pt idx="13" formatCode="0.00">
                  <c:v>13.974424444531781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  <c:pt idx="2" formatCode="0.00">
                  <c:v>91.050385534330388</c:v>
                </c:pt>
                <c:pt idx="3" formatCode="0.00">
                  <c:v>28.267465448018235</c:v>
                </c:pt>
                <c:pt idx="4" formatCode="0.00">
                  <c:v>59.760578474421948</c:v>
                </c:pt>
                <c:pt idx="5" formatCode="0.00">
                  <c:v>47.667024294761958</c:v>
                </c:pt>
                <c:pt idx="6" formatCode="0.00">
                  <c:v>52.455910920153087</c:v>
                </c:pt>
                <c:pt idx="7" formatCode="0.00">
                  <c:v>82.772964075116505</c:v>
                </c:pt>
                <c:pt idx="12" formatCode="0.00">
                  <c:v>67.913322950523735</c:v>
                </c:pt>
                <c:pt idx="13" formatCode="0.00">
                  <c:v>48.049507282862351</c:v>
                </c:pt>
              </c:numCache>
            </c:numRef>
          </c:val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5009552"/>
        <c:axId val="395009944"/>
      </c:barChart>
      <c:catAx>
        <c:axId val="39500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5009944"/>
        <c:crosses val="autoZero"/>
        <c:auto val="1"/>
        <c:lblAlgn val="ctr"/>
        <c:lblOffset val="100"/>
        <c:noMultiLvlLbl val="0"/>
      </c:catAx>
      <c:valAx>
        <c:axId val="395009944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95009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39369149461348"/>
          <c:y val="5.1400554097404488E-2"/>
          <c:w val="0.87685106558399117"/>
          <c:h val="0.75815928462708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'SOUHRN za tři roky (4)'!$B$8</c:f>
              <c:strCache>
                <c:ptCount val="1"/>
                <c:pt idx="0">
                  <c:v>Rok 2013</c:v>
                </c:pt>
              </c:strCache>
            </c:strRef>
          </c:tx>
          <c:spPr>
            <a:solidFill>
              <a:srgbClr val="CCECFF"/>
            </a:solid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solidFill>
                <a:srgbClr val="FFFFCC"/>
              </a:solid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(4)'!$C$8:$P$8</c:f>
              <c:numCache>
                <c:formatCode>General</c:formatCode>
                <c:ptCount val="14"/>
                <c:pt idx="2" formatCode="0.00">
                  <c:v>53.481565685004099</c:v>
                </c:pt>
                <c:pt idx="3" formatCode="0.00">
                  <c:v>11.262900113560832</c:v>
                </c:pt>
                <c:pt idx="4" formatCode="0.00">
                  <c:v>55.302032435131736</c:v>
                </c:pt>
                <c:pt idx="5" formatCode="0.00">
                  <c:v>12.65736564451406</c:v>
                </c:pt>
                <c:pt idx="6" formatCode="0.00">
                  <c:v>46.528312660834764</c:v>
                </c:pt>
                <c:pt idx="7" formatCode="0.00">
                  <c:v>8.2506049553167102</c:v>
                </c:pt>
                <c:pt idx="12" formatCode="0.00">
                  <c:v>56.429202346860578</c:v>
                </c:pt>
                <c:pt idx="13" formatCode="0.00">
                  <c:v>13.974424444531781</c:v>
                </c:pt>
              </c:numCache>
            </c:numRef>
          </c:val>
        </c:ser>
        <c:ser>
          <c:idx val="1"/>
          <c:order val="1"/>
          <c:tx>
            <c:strRef>
              <c:f>'SOUHRN za tři roky (4)'!$B$9</c:f>
              <c:strCache>
                <c:ptCount val="1"/>
                <c:pt idx="0">
                  <c:v>Rok 2014</c:v>
                </c:pt>
              </c:strCache>
            </c:strRef>
          </c:tx>
          <c:spPr>
            <a:pattFill prst="pct20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pct20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(4)'!$C$9:$P$9</c:f>
              <c:numCache>
                <c:formatCode>General</c:formatCode>
                <c:ptCount val="14"/>
                <c:pt idx="2" formatCode="0.00">
                  <c:v>91.050385534330388</c:v>
                </c:pt>
                <c:pt idx="3" formatCode="0.00">
                  <c:v>28.267465448018235</c:v>
                </c:pt>
                <c:pt idx="4" formatCode="0.00">
                  <c:v>59.760578474421948</c:v>
                </c:pt>
                <c:pt idx="5" formatCode="0.00">
                  <c:v>47.667024294761958</c:v>
                </c:pt>
                <c:pt idx="6" formatCode="0.00">
                  <c:v>52.455910920153087</c:v>
                </c:pt>
                <c:pt idx="7" formatCode="0.00">
                  <c:v>82.772964075116505</c:v>
                </c:pt>
                <c:pt idx="12" formatCode="0.00">
                  <c:v>67.913322950523735</c:v>
                </c:pt>
                <c:pt idx="13" formatCode="0.00">
                  <c:v>48.049507282862351</c:v>
                </c:pt>
              </c:numCache>
            </c:numRef>
          </c:val>
        </c:ser>
        <c:ser>
          <c:idx val="2"/>
          <c:order val="2"/>
          <c:tx>
            <c:strRef>
              <c:f>'SOUHRN za tři roky (4)'!$B$10</c:f>
              <c:strCache>
                <c:ptCount val="1"/>
                <c:pt idx="0">
                  <c:v>Rok 2015</c:v>
                </c:pt>
              </c:strCache>
            </c:strRef>
          </c:tx>
          <c:spPr>
            <a:pattFill prst="ltUpDiag">
              <a:fgClr>
                <a:schemeClr val="tx1"/>
              </a:fgClr>
              <a:bgClr>
                <a:srgbClr val="CCECFF"/>
              </a:bgClr>
            </a:pattFill>
            <a:ln w="63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rgbClr val="FFFFCC"/>
                </a:bgClr>
              </a:pattFill>
              <a:ln w="6350">
                <a:solidFill>
                  <a:schemeClr val="tx1"/>
                </a:solidFill>
              </a:ln>
            </c:spPr>
          </c:dPt>
          <c:cat>
            <c:strRef>
              <c:f>'SOUHRN za tři roky (4)'!$C$7:$P$7</c:f>
              <c:strCache>
                <c:ptCount val="14"/>
                <c:pt idx="0">
                  <c:v>0 D (NH4)</c:v>
                </c:pt>
                <c:pt idx="1">
                  <c:v>0 D (NO3)</c:v>
                </c:pt>
                <c:pt idx="2">
                  <c:v>0 (NH4)</c:v>
                </c:pt>
                <c:pt idx="3">
                  <c:v>0 (NO3)</c:v>
                </c:pt>
                <c:pt idx="4">
                  <c:v>35 (NH4)</c:v>
                </c:pt>
                <c:pt idx="5">
                  <c:v>35 (NO3)</c:v>
                </c:pt>
                <c:pt idx="6">
                  <c:v>70 (NH4)</c:v>
                </c:pt>
                <c:pt idx="7">
                  <c:v>70 (NO3)</c:v>
                </c:pt>
                <c:pt idx="8">
                  <c:v>70+com (NH4)</c:v>
                </c:pt>
                <c:pt idx="9">
                  <c:v>70+com (NO3)</c:v>
                </c:pt>
                <c:pt idx="10">
                  <c:v>140 D (NH4)</c:v>
                </c:pt>
                <c:pt idx="11">
                  <c:v>140 D (NO3)</c:v>
                </c:pt>
                <c:pt idx="12">
                  <c:v>140 (NH4)</c:v>
                </c:pt>
                <c:pt idx="13">
                  <c:v>140 (NO3)</c:v>
                </c:pt>
              </c:strCache>
            </c:strRef>
          </c:cat>
          <c:val>
            <c:numRef>
              <c:f>'SOUHRN za tři roky (4)'!$C$10:$P$10</c:f>
              <c:numCache>
                <c:formatCode>General</c:formatCode>
                <c:ptCount val="14"/>
                <c:pt idx="2" formatCode="0.00">
                  <c:v>47.930691075345592</c:v>
                </c:pt>
                <c:pt idx="3" formatCode="0.00">
                  <c:v>28.528225339641128</c:v>
                </c:pt>
                <c:pt idx="4" formatCode="0.00">
                  <c:v>53.711988328952749</c:v>
                </c:pt>
                <c:pt idx="5" formatCode="0.00">
                  <c:v>27.15510123245668</c:v>
                </c:pt>
                <c:pt idx="6" formatCode="0.00">
                  <c:v>54.862691416372314</c:v>
                </c:pt>
                <c:pt idx="7" formatCode="0.00">
                  <c:v>29.397666667572494</c:v>
                </c:pt>
                <c:pt idx="12" formatCode="0.00">
                  <c:v>43.681056493982219</c:v>
                </c:pt>
                <c:pt idx="13" formatCode="0.00">
                  <c:v>29.436026041735218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2591320"/>
        <c:axId val="394960032"/>
      </c:barChart>
      <c:catAx>
        <c:axId val="342591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700"/>
            </a:pPr>
            <a:endParaRPr lang="cs-CZ"/>
          </a:p>
        </c:txPr>
        <c:crossAx val="394960032"/>
        <c:crosses val="autoZero"/>
        <c:auto val="1"/>
        <c:lblAlgn val="ctr"/>
        <c:lblOffset val="100"/>
        <c:noMultiLvlLbl val="0"/>
      </c:catAx>
      <c:valAx>
        <c:axId val="394960032"/>
        <c:scaling>
          <c:orientation val="minMax"/>
          <c:max val="35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342591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78171779182851"/>
          <c:y val="5.7625775221095847E-2"/>
          <c:w val="0.41818963760152839"/>
          <c:h val="7.7327080167925333E-2"/>
        </c:manualLayout>
      </c:layout>
      <c:overlay val="0"/>
      <c:spPr>
        <a:noFill/>
      </c:spPr>
      <c:txPr>
        <a:bodyPr/>
        <a:lstStyle/>
        <a:p>
          <a:pPr>
            <a:defRPr sz="18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cs-CZ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0.7396</cdr:x>
      <cdr:y>0.05343</cdr:y>
    </cdr:from>
    <cdr:to>
      <cdr:x>0.99168</cdr:x>
      <cdr:y>0.11826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6582835" y="360228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 dirty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25 cm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0.00982</cdr:x>
      <cdr:y>0.1951</cdr:y>
    </cdr:from>
    <cdr:to>
      <cdr:x>0.05892</cdr:x>
      <cdr:y>0.38563</cdr:y>
    </cdr:to>
    <cdr:sp macro="" textlink="">
      <cdr:nvSpPr>
        <cdr:cNvPr id="2" name="TextovéPole 1"/>
        <cdr:cNvSpPr txBox="1"/>
      </cdr:nvSpPr>
      <cdr:spPr>
        <a:xfrm xmlns:a="http://schemas.openxmlformats.org/drawingml/2006/main" rot="16200000">
          <a:off x="-234949" y="1234809"/>
          <a:ext cx="914400" cy="3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b="1">
              <a:latin typeface="Times New Roman" panose="02020603050405020304" pitchFamily="18" charset="0"/>
              <a:cs typeface="Times New Roman" panose="02020603050405020304" pitchFamily="18" charset="0"/>
            </a:rPr>
            <a:t>mg N.m</a:t>
          </a:r>
          <a:r>
            <a:rPr lang="cs-CZ" sz="1800" b="1" baseline="30000">
              <a:latin typeface="Times New Roman" panose="02020603050405020304" pitchFamily="18" charset="0"/>
              <a:cs typeface="Times New Roman" panose="02020603050405020304" pitchFamily="18" charset="0"/>
            </a:rPr>
            <a:t>-2</a:t>
          </a:r>
          <a:endParaRPr lang="cs-CZ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0.74792</cdr:x>
      <cdr:y>0.04992</cdr:y>
    </cdr:from>
    <cdr:to>
      <cdr:x>1</cdr:x>
      <cdr:y>0.11475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6656919" y="336550"/>
          <a:ext cx="2243666" cy="437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b="0">
              <a:latin typeface="Times New Roman" panose="02020603050405020304" pitchFamily="18" charset="0"/>
              <a:cs typeface="Times New Roman" panose="02020603050405020304" pitchFamily="18" charset="0"/>
            </a:rPr>
            <a:t>Hloubka 50 cm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541A5-D143-46B3-A428-406160A894E2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F1466-2E5A-4F0A-9D59-1A00742D9C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697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82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158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237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314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393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471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552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628" algn="l" defTabSz="9121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99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EFB27-1D70-4634-8AB7-418A021A6562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87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0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7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190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43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80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35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68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5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02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95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81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4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11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50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F1466-2E5A-4F0A-9D59-1A00742D9CAC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607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3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36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4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726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0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cs-CZ" altLang="cs-CZ" smtClean="0">
              <a:latin typeface="Times New Roman 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083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4EFB27-1D70-4634-8AB7-418A021A6562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3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05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96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723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9570-6C00-46E7-BB94-B52B0A723467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6C80E-0C57-4987-99E1-970DFA0D64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96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AD5-66B0-497F-A77C-65A6C3E6B94B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9B3D-8989-4CEF-823B-06F1E49767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083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4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131D5-92DF-4622-B62C-2343CF402238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CFB-559B-4E24-83F7-13C40DF331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209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0EB4C-4A82-4AE9-972C-8B9D106DA157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0A32-5F35-4698-947E-41BADCB656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37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A9BFA-F2E1-4F28-817E-E5E06706460E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72D51-76BE-49E9-9729-2D34DB90C2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6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082EC-06DD-4551-A2C0-EE5AB38DE5D9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B4F9-2AC4-4A61-B04C-6F44015274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833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AEBA9-5EC6-452F-BA60-D9D883C2B367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C0543-2CEA-4B46-84FB-A97625795F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069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71D6F-3BEB-4DBE-BD88-F7294D666170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AC045-2ED9-4CF5-8208-E6B613F0A3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60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505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082" indent="0">
              <a:buNone/>
              <a:defRPr sz="2800"/>
            </a:lvl2pPr>
            <a:lvl3pPr marL="912158" indent="0">
              <a:buNone/>
              <a:defRPr sz="2400"/>
            </a:lvl3pPr>
            <a:lvl4pPr marL="1368237" indent="0">
              <a:buNone/>
              <a:defRPr sz="2000"/>
            </a:lvl4pPr>
            <a:lvl5pPr marL="1824314" indent="0">
              <a:buNone/>
              <a:defRPr sz="2000"/>
            </a:lvl5pPr>
            <a:lvl6pPr marL="2280393" indent="0">
              <a:buNone/>
              <a:defRPr sz="2000"/>
            </a:lvl6pPr>
            <a:lvl7pPr marL="2736471" indent="0">
              <a:buNone/>
              <a:defRPr sz="2000"/>
            </a:lvl7pPr>
            <a:lvl8pPr marL="3192552" indent="0">
              <a:buNone/>
              <a:defRPr sz="2000"/>
            </a:lvl8pPr>
            <a:lvl9pPr marL="3648628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BA4B-6A0B-4DDC-8087-65BC6B37FD6D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521C8-0656-4EEA-BB95-3799095C7A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349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A4DD3-A3E8-4CE7-B108-22A2DF6EB99A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D41E3-53A4-4C14-9FF8-C8A4A65BB4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441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D9CA5-5CC7-4E36-9F8E-178FEDF4469F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DB28C-232B-4034-B78F-190CDBFB19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52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ltGray">
            <a:xfrm>
              <a:off x="0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 smtClean="0"/>
            </a:p>
          </p:txBody>
        </p:sp>
        <p:sp>
          <p:nvSpPr>
            <p:cNvPr id="6" name="Rectangle 3"/>
            <p:cNvSpPr>
              <a:spLocks noChangeArrowheads="1"/>
            </p:cNvSpPr>
            <p:nvPr/>
          </p:nvSpPr>
          <p:spPr bwMode="ltGray">
            <a:xfrm>
              <a:off x="5472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 smtClean="0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ltGray">
            <a:xfrm rot="10800000" flipH="1" flipV="1">
              <a:off x="0" y="0"/>
              <a:ext cx="5759" cy="240"/>
            </a:xfrm>
            <a:custGeom>
              <a:avLst/>
              <a:gdLst>
                <a:gd name="T0" fmla="*/ 5614 w 21600"/>
                <a:gd name="T1" fmla="*/ 120 h 21600"/>
                <a:gd name="T2" fmla="*/ 2880 w 21600"/>
                <a:gd name="T3" fmla="*/ 240 h 21600"/>
                <a:gd name="T4" fmla="*/ 145 w 21600"/>
                <a:gd name="T5" fmla="*/ 120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4 w 21600"/>
                <a:gd name="T13" fmla="*/ 2340 h 21600"/>
                <a:gd name="T14" fmla="*/ 19256 w 21600"/>
                <a:gd name="T15" fmla="*/ 192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7" y="21600"/>
                  </a:lnTo>
                  <a:lnTo>
                    <a:pt x="2051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 smtClean="0">
                <a:solidFill>
                  <a:srgbClr val="A50021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ltGray">
            <a:xfrm flipV="1">
              <a:off x="0" y="3984"/>
              <a:ext cx="5759" cy="335"/>
            </a:xfrm>
            <a:custGeom>
              <a:avLst/>
              <a:gdLst>
                <a:gd name="T0" fmla="*/ 5613 w 21600"/>
                <a:gd name="T1" fmla="*/ 168 h 21600"/>
                <a:gd name="T2" fmla="*/ 2880 w 21600"/>
                <a:gd name="T3" fmla="*/ 335 h 21600"/>
                <a:gd name="T4" fmla="*/ 146 w 21600"/>
                <a:gd name="T5" fmla="*/ 168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8 w 21600"/>
                <a:gd name="T13" fmla="*/ 2321 h 21600"/>
                <a:gd name="T14" fmla="*/ 19252 w 21600"/>
                <a:gd name="T15" fmla="*/ 192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98" y="21600"/>
                  </a:lnTo>
                  <a:lnTo>
                    <a:pt x="20502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 smtClean="0">
                <a:solidFill>
                  <a:srgbClr val="A50021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ltGray">
            <a:xfrm>
              <a:off x="288" y="192"/>
              <a:ext cx="5184" cy="37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 smtClean="0"/>
            </a:p>
          </p:txBody>
        </p: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384" y="2094"/>
              <a:ext cx="5040" cy="236"/>
              <a:chOff x="384" y="2094"/>
              <a:chExt cx="5040" cy="236"/>
            </a:xfrm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ltGray">
              <a:xfrm>
                <a:off x="384" y="2186"/>
                <a:ext cx="5040" cy="14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cs-CZ" altLang="cs-CZ" smtClean="0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gray">
              <a:xfrm>
                <a:off x="388" y="2094"/>
                <a:ext cx="4941" cy="175"/>
              </a:xfrm>
              <a:prstGeom prst="rect">
                <a:avLst/>
              </a:pr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rgbClr val="A50021"/>
                    </a:solidFill>
                    <a:latin typeface="Times New Roman" pitchFamily="18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cs-CZ" altLang="cs-CZ" smtClean="0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gray">
              <a:xfrm>
                <a:off x="392" y="2138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 smtClean="0">
                  <a:solidFill>
                    <a:srgbClr val="A50021"/>
                  </a:solidFill>
                </a:endParaRP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gray">
              <a:xfrm>
                <a:off x="392" y="2186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 smtClean="0">
                  <a:solidFill>
                    <a:srgbClr val="A50021"/>
                  </a:solidFill>
                </a:endParaRPr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gray">
              <a:xfrm>
                <a:off x="392" y="2234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 smtClean="0">
                  <a:solidFill>
                    <a:srgbClr val="A50021"/>
                  </a:solidFill>
                </a:endParaRPr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gray">
              <a:xfrm>
                <a:off x="392" y="2129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 smtClean="0">
                  <a:solidFill>
                    <a:srgbClr val="A50021"/>
                  </a:solidFill>
                </a:endParaRP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gray">
              <a:xfrm>
                <a:off x="392" y="2177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 smtClean="0">
                  <a:solidFill>
                    <a:srgbClr val="A50021"/>
                  </a:solidFill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gray">
              <a:xfrm>
                <a:off x="392" y="2225"/>
                <a:ext cx="493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cs-CZ" sz="2800" smtClean="0">
                  <a:solidFill>
                    <a:srgbClr val="A50021"/>
                  </a:solidFill>
                </a:endParaRPr>
              </a:p>
            </p:txBody>
          </p:sp>
        </p:grpSp>
      </p:grpSp>
      <p:sp>
        <p:nvSpPr>
          <p:cNvPr id="3089" name="Rectangle 1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pøedlohy titulu.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pøedlohy podtitulu.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A0F06E-3F8A-40D2-9760-BCE5C43F8989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07495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1B5CA-8A56-43C1-A405-683EDC3CEDEA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6198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BB71D-F50E-4EAF-B2FA-F56C14FF3F26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42430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0A36C-9478-4500-A208-09A5C92BFC57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80558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15B7E-7466-4ECD-B0C0-D2712AAB802B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21060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5568E-461F-4C23-86DA-959A2932B274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5270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C9857-43D8-4547-BDAE-E32C2DACAC6A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5064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4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6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786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D208F-4B8D-4D73-94F7-1207AE1C5DF8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15855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43AD-3FBC-43CF-AB36-914C8DD84787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07686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6A77A-FAE6-4B6C-B43F-78C0CCB96D96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74834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562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5626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1949A-BA85-4D99-92D6-E85CAA5F824C}" type="slidenum">
              <a:rPr lang="cs-CZ" altLang="cs-CZ">
                <a:solidFill>
                  <a:srgbClr val="CC9967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0381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178" indent="0" algn="ctr">
              <a:buNone/>
              <a:defRPr/>
            </a:lvl2pPr>
            <a:lvl3pPr marL="910347" indent="0" algn="ctr">
              <a:buNone/>
              <a:defRPr/>
            </a:lvl3pPr>
            <a:lvl4pPr marL="1365520" indent="0" algn="ctr">
              <a:buNone/>
              <a:defRPr/>
            </a:lvl4pPr>
            <a:lvl5pPr marL="1820692" indent="0" algn="ctr">
              <a:buNone/>
              <a:defRPr/>
            </a:lvl5pPr>
            <a:lvl6pPr marL="2275865" indent="0" algn="ctr">
              <a:buNone/>
              <a:defRPr/>
            </a:lvl6pPr>
            <a:lvl7pPr marL="2731037" indent="0" algn="ctr">
              <a:buNone/>
              <a:defRPr/>
            </a:lvl7pPr>
            <a:lvl8pPr marL="3186212" indent="0" algn="ctr">
              <a:buNone/>
              <a:defRPr/>
            </a:lvl8pPr>
            <a:lvl9pPr marL="3641382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DCE8505A-1A1D-4F33-A24B-ECF07C27C2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764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B8886090-5CE6-4AB5-B707-916A77D44F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463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178" indent="0">
              <a:buNone/>
              <a:defRPr sz="1800"/>
            </a:lvl2pPr>
            <a:lvl3pPr marL="910347" indent="0">
              <a:buNone/>
              <a:defRPr sz="1600"/>
            </a:lvl3pPr>
            <a:lvl4pPr marL="1365520" indent="0">
              <a:buNone/>
              <a:defRPr sz="1400"/>
            </a:lvl4pPr>
            <a:lvl5pPr marL="1820692" indent="0">
              <a:buNone/>
              <a:defRPr sz="1400"/>
            </a:lvl5pPr>
            <a:lvl6pPr marL="2275865" indent="0">
              <a:buNone/>
              <a:defRPr sz="1400"/>
            </a:lvl6pPr>
            <a:lvl7pPr marL="2731037" indent="0">
              <a:buNone/>
              <a:defRPr sz="1400"/>
            </a:lvl7pPr>
            <a:lvl8pPr marL="3186212" indent="0">
              <a:buNone/>
              <a:defRPr sz="1400"/>
            </a:lvl8pPr>
            <a:lvl9pPr marL="3641382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8A8C16AF-51D9-4222-A081-62F457A5EC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568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34843D40-646D-42D5-A9F8-9C39D42034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725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6AF50BFC-28F8-4453-8D4C-300DDB1B31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353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8D17A474-BC04-4322-87A7-44232FC519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213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91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72F44DD1-513A-4BC4-8AF2-6C41185ED9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694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54C8ED0C-CEBC-4822-8F8D-1B9AE1A144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761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178" indent="0">
              <a:buNone/>
              <a:defRPr sz="2800"/>
            </a:lvl2pPr>
            <a:lvl3pPr marL="910347" indent="0">
              <a:buNone/>
              <a:defRPr sz="2400"/>
            </a:lvl3pPr>
            <a:lvl4pPr marL="1365520" indent="0">
              <a:buNone/>
              <a:defRPr sz="2000"/>
            </a:lvl4pPr>
            <a:lvl5pPr marL="1820692" indent="0">
              <a:buNone/>
              <a:defRPr sz="2000"/>
            </a:lvl5pPr>
            <a:lvl6pPr marL="2275865" indent="0">
              <a:buNone/>
              <a:defRPr sz="2000"/>
            </a:lvl6pPr>
            <a:lvl7pPr marL="2731037" indent="0">
              <a:buNone/>
              <a:defRPr sz="2000"/>
            </a:lvl7pPr>
            <a:lvl8pPr marL="3186212" indent="0">
              <a:buNone/>
              <a:defRPr sz="2000"/>
            </a:lvl8pPr>
            <a:lvl9pPr marL="3641382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1CF4BEDA-50B5-4DB9-9B93-3DE3782DC9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702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A6040311-C4EE-44B7-8C4D-7E785AAB0C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58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17034" eaLnBrk="0" hangingPunct="0">
              <a:defRPr/>
            </a:lvl1pPr>
          </a:lstStyle>
          <a:p>
            <a:pPr>
              <a:defRPr/>
            </a:pPr>
            <a:fld id="{DB7EC0ED-57CC-45B9-96E9-AD983EDB17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942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 algn="ctr">
              <a:buNone/>
              <a:defRPr/>
            </a:lvl1pPr>
            <a:lvl2pPr marL="455178" indent="0" algn="ctr">
              <a:buNone/>
              <a:defRPr/>
            </a:lvl2pPr>
            <a:lvl3pPr marL="910347" indent="0" algn="ctr">
              <a:buNone/>
              <a:defRPr/>
            </a:lvl3pPr>
            <a:lvl4pPr marL="1365520" indent="0" algn="ctr">
              <a:buNone/>
              <a:defRPr/>
            </a:lvl4pPr>
            <a:lvl5pPr marL="1820692" indent="0" algn="ctr">
              <a:buNone/>
              <a:defRPr/>
            </a:lvl5pPr>
            <a:lvl6pPr marL="2275865" indent="0" algn="ctr">
              <a:buNone/>
              <a:defRPr/>
            </a:lvl6pPr>
            <a:lvl7pPr marL="2731037" indent="0" algn="ctr">
              <a:buNone/>
              <a:defRPr/>
            </a:lvl7pPr>
            <a:lvl8pPr marL="3186212" indent="0" algn="ctr">
              <a:buNone/>
              <a:defRPr/>
            </a:lvl8pPr>
            <a:lvl9pPr marL="3641382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5F993A42-195C-458E-8F98-7BAA74E18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1960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38"/>
            <a:ext cx="8229600" cy="4525963"/>
          </a:xfrm>
          <a:prstGeom prst="rect">
            <a:avLst/>
          </a:prstGeom>
        </p:spPr>
        <p:txBody>
          <a:bodyPr lIns="91035" tIns="45520" rIns="91035" bIns="4552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189B503-170A-48C0-A13E-E3A8452098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655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38"/>
            <a:ext cx="7772400" cy="1362075"/>
          </a:xfrm>
          <a:prstGeom prst="rect">
            <a:avLst/>
          </a:prstGeom>
        </p:spPr>
        <p:txBody>
          <a:bodyPr lIns="91035" tIns="45520" rIns="91035" bIns="45520"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lIns="91035" tIns="45520" rIns="91035" bIns="45520" anchor="b"/>
          <a:lstStyle>
            <a:lvl1pPr marL="0" indent="0">
              <a:buNone/>
              <a:defRPr sz="2000"/>
            </a:lvl1pPr>
            <a:lvl2pPr marL="455178" indent="0">
              <a:buNone/>
              <a:defRPr sz="1800"/>
            </a:lvl2pPr>
            <a:lvl3pPr marL="910347" indent="0">
              <a:buNone/>
              <a:defRPr sz="1600"/>
            </a:lvl3pPr>
            <a:lvl4pPr marL="1365520" indent="0">
              <a:buNone/>
              <a:defRPr sz="1400"/>
            </a:lvl4pPr>
            <a:lvl5pPr marL="1820692" indent="0">
              <a:buNone/>
              <a:defRPr sz="1400"/>
            </a:lvl5pPr>
            <a:lvl6pPr marL="2275865" indent="0">
              <a:buNone/>
              <a:defRPr sz="1400"/>
            </a:lvl6pPr>
            <a:lvl7pPr marL="2731037" indent="0">
              <a:buNone/>
              <a:defRPr sz="1400"/>
            </a:lvl7pPr>
            <a:lvl8pPr marL="3186212" indent="0">
              <a:buNone/>
              <a:defRPr sz="1400"/>
            </a:lvl8pPr>
            <a:lvl9pPr marL="3641382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57DC7868-DD54-497B-ADAF-F2D4D23F63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542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6B46F5D8-5CFB-4C1F-B5C6-E886A4ABBE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063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lIns="91035" tIns="45520" rIns="91035" bIns="45520"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  <a:prstGeom prst="rect">
            <a:avLst/>
          </a:prstGeom>
        </p:spPr>
        <p:txBody>
          <a:bodyPr lIns="91035" tIns="45520" rIns="91035" bIns="45520" anchor="b"/>
          <a:lstStyle>
            <a:lvl1pPr marL="0" indent="0">
              <a:buNone/>
              <a:defRPr sz="2400" b="1"/>
            </a:lvl1pPr>
            <a:lvl2pPr marL="455178" indent="0">
              <a:buNone/>
              <a:defRPr sz="2000" b="1"/>
            </a:lvl2pPr>
            <a:lvl3pPr marL="910347" indent="0">
              <a:buNone/>
              <a:defRPr sz="1800" b="1"/>
            </a:lvl3pPr>
            <a:lvl4pPr marL="1365520" indent="0">
              <a:buNone/>
              <a:defRPr sz="1600" b="1"/>
            </a:lvl4pPr>
            <a:lvl5pPr marL="1820692" indent="0">
              <a:buNone/>
              <a:defRPr sz="1600" b="1"/>
            </a:lvl5pPr>
            <a:lvl6pPr marL="2275865" indent="0">
              <a:buNone/>
              <a:defRPr sz="1600" b="1"/>
            </a:lvl6pPr>
            <a:lvl7pPr marL="2731037" indent="0">
              <a:buNone/>
              <a:defRPr sz="1600" b="1"/>
            </a:lvl7pPr>
            <a:lvl8pPr marL="3186212" indent="0">
              <a:buNone/>
              <a:defRPr sz="1600" b="1"/>
            </a:lvl8pPr>
            <a:lvl9pPr marL="3641382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80E4576-D54A-441C-8D7D-E697574F7F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74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82" indent="0">
              <a:buNone/>
              <a:defRPr sz="2000" b="1"/>
            </a:lvl2pPr>
            <a:lvl3pPr marL="912158" indent="0">
              <a:buNone/>
              <a:defRPr sz="1800" b="1"/>
            </a:lvl3pPr>
            <a:lvl4pPr marL="1368237" indent="0">
              <a:buNone/>
              <a:defRPr sz="1600" b="1"/>
            </a:lvl4pPr>
            <a:lvl5pPr marL="1824314" indent="0">
              <a:buNone/>
              <a:defRPr sz="1600" b="1"/>
            </a:lvl5pPr>
            <a:lvl6pPr marL="2280393" indent="0">
              <a:buNone/>
              <a:defRPr sz="1600" b="1"/>
            </a:lvl6pPr>
            <a:lvl7pPr marL="2736471" indent="0">
              <a:buNone/>
              <a:defRPr sz="1600" b="1"/>
            </a:lvl7pPr>
            <a:lvl8pPr marL="3192552" indent="0">
              <a:buNone/>
              <a:defRPr sz="1600" b="1"/>
            </a:lvl8pPr>
            <a:lvl9pPr marL="3648628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7190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D29431F1-2DE0-4941-BC79-0D8D794809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8834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C377EA51-BF89-465C-888F-98806701F4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065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lIns="91035" tIns="45520" rIns="91035" bIns="45520"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91035" tIns="45520" rIns="91035" bIns="4552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275B71B-6791-4688-A80D-FE83FD913C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543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035" tIns="45520" rIns="91035" bIns="45520"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>
              <a:buNone/>
              <a:defRPr sz="3200"/>
            </a:lvl1pPr>
            <a:lvl2pPr marL="455178" indent="0">
              <a:buNone/>
              <a:defRPr sz="2800"/>
            </a:lvl2pPr>
            <a:lvl3pPr marL="910347" indent="0">
              <a:buNone/>
              <a:defRPr sz="2400"/>
            </a:lvl3pPr>
            <a:lvl4pPr marL="1365520" indent="0">
              <a:buNone/>
              <a:defRPr sz="2000"/>
            </a:lvl4pPr>
            <a:lvl5pPr marL="1820692" indent="0">
              <a:buNone/>
              <a:defRPr sz="2000"/>
            </a:lvl5pPr>
            <a:lvl6pPr marL="2275865" indent="0">
              <a:buNone/>
              <a:defRPr sz="2000"/>
            </a:lvl6pPr>
            <a:lvl7pPr marL="2731037" indent="0">
              <a:buNone/>
              <a:defRPr sz="2000"/>
            </a:lvl7pPr>
            <a:lvl8pPr marL="3186212" indent="0">
              <a:buNone/>
              <a:defRPr sz="2000"/>
            </a:lvl8pPr>
            <a:lvl9pPr marL="3641382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035" tIns="45520" rIns="91035" bIns="45520"/>
          <a:lstStyle>
            <a:lvl1pPr marL="0" indent="0">
              <a:buNone/>
              <a:defRPr sz="1400"/>
            </a:lvl1pPr>
            <a:lvl2pPr marL="455178" indent="0">
              <a:buNone/>
              <a:defRPr sz="1200"/>
            </a:lvl2pPr>
            <a:lvl3pPr marL="910347" indent="0">
              <a:buNone/>
              <a:defRPr sz="1000"/>
            </a:lvl3pPr>
            <a:lvl4pPr marL="1365520" indent="0">
              <a:buNone/>
              <a:defRPr sz="900"/>
            </a:lvl4pPr>
            <a:lvl5pPr marL="1820692" indent="0">
              <a:buNone/>
              <a:defRPr sz="900"/>
            </a:lvl5pPr>
            <a:lvl6pPr marL="2275865" indent="0">
              <a:buNone/>
              <a:defRPr sz="900"/>
            </a:lvl6pPr>
            <a:lvl7pPr marL="2731037" indent="0">
              <a:buNone/>
              <a:defRPr sz="900"/>
            </a:lvl7pPr>
            <a:lvl8pPr marL="3186212" indent="0">
              <a:buNone/>
              <a:defRPr sz="900"/>
            </a:lvl8pPr>
            <a:lvl9pPr marL="3641382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E645967A-5A3D-4907-B7CF-B1BF75B3F3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158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035" tIns="45520" rIns="91035" bIns="45520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38"/>
            <a:ext cx="8229600" cy="4525963"/>
          </a:xfrm>
          <a:prstGeom prst="rect">
            <a:avLst/>
          </a:prstGeom>
        </p:spPr>
        <p:txBody>
          <a:bodyPr vert="eaVert" lIns="91035" tIns="45520" rIns="91035" bIns="4552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60AF132F-1E9A-4E63-AB7E-88BC52BFC2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763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91035" tIns="45520" rIns="91035" bIns="45520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 lIns="91035" tIns="45520" rIns="91035" bIns="4552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817130"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89EBCBEA-8EEC-4F1D-9680-9CA01358F7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491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49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71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78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1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111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33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45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06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60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895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052E-5CA8-4EB5-A02A-478CE365C30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5D399-1431-4DDD-BE92-8E38CAEC6E3E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00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77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384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6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500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106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1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02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480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36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16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95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04508-08C9-4380-B6C2-ABC9A6CCAE2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944BF-A35E-436E-8E84-7E15113E235D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3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0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9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981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555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366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27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45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093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739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6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488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E916-6573-43A6-B2E7-283610302FF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28. 9. 2016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AC21E-26C6-4C03-BACF-DF86F2026350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2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82" indent="0">
              <a:buNone/>
              <a:defRPr sz="2800"/>
            </a:lvl2pPr>
            <a:lvl3pPr marL="912158" indent="0">
              <a:buNone/>
              <a:defRPr sz="2400"/>
            </a:lvl3pPr>
            <a:lvl4pPr marL="1368237" indent="0">
              <a:buNone/>
              <a:defRPr sz="2000"/>
            </a:lvl4pPr>
            <a:lvl5pPr marL="1824314" indent="0">
              <a:buNone/>
              <a:defRPr sz="2000"/>
            </a:lvl5pPr>
            <a:lvl6pPr marL="2280393" indent="0">
              <a:buNone/>
              <a:defRPr sz="2000"/>
            </a:lvl6pPr>
            <a:lvl7pPr marL="2736471" indent="0">
              <a:buNone/>
              <a:defRPr sz="2000"/>
            </a:lvl7pPr>
            <a:lvl8pPr marL="3192552" indent="0">
              <a:buNone/>
              <a:defRPr sz="2000"/>
            </a:lvl8pPr>
            <a:lvl9pPr marL="3648628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82" indent="0">
              <a:buNone/>
              <a:defRPr sz="1200"/>
            </a:lvl2pPr>
            <a:lvl3pPr marL="912158" indent="0">
              <a:buNone/>
              <a:defRPr sz="1000"/>
            </a:lvl3pPr>
            <a:lvl4pPr marL="1368237" indent="0">
              <a:buNone/>
              <a:defRPr sz="900"/>
            </a:lvl4pPr>
            <a:lvl5pPr marL="1824314" indent="0">
              <a:buNone/>
              <a:defRPr sz="900"/>
            </a:lvl5pPr>
            <a:lvl6pPr marL="2280393" indent="0">
              <a:buNone/>
              <a:defRPr sz="900"/>
            </a:lvl6pPr>
            <a:lvl7pPr marL="2736471" indent="0">
              <a:buNone/>
              <a:defRPr sz="900"/>
            </a:lvl7pPr>
            <a:lvl8pPr marL="3192552" indent="0">
              <a:buNone/>
              <a:defRPr sz="900"/>
            </a:lvl8pPr>
            <a:lvl9pPr marL="3648628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60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16" tIns="45609" rIns="91216" bIns="45609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21"/>
            <a:ext cx="8229600" cy="4525963"/>
          </a:xfrm>
          <a:prstGeom prst="rect">
            <a:avLst/>
          </a:prstGeom>
        </p:spPr>
        <p:txBody>
          <a:bodyPr vert="horz" lIns="91216" tIns="45609" rIns="91216" bIns="45609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132A3-7F82-4035-82DC-8ACA7A05CB1A}" type="datetimeFigureOut">
              <a:rPr lang="cs-CZ" smtClean="0"/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F8775-B728-4B1F-BA31-2B19FA08CE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80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1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59" indent="-342059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25" indent="-285047" algn="l" defTabSz="9121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97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76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3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34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513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91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67" indent="-228045" algn="l" defTabSz="9121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8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5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37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14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93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71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5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2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6" tIns="45609" rIns="91216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126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2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16" tIns="45609" rIns="91216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E5AAB9-4C5F-454C-88C1-1E2C12E8242A}" type="datetimeFigureOut">
              <a:rPr lang="cs-CZ"/>
              <a:pPr>
                <a:defRPr/>
              </a:pPr>
              <a:t>28. 9. 2016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216" tIns="45609" rIns="91216" bIns="4560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4F79A9-86F3-45BA-B5D5-E3A3BC1FF9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18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0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215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82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431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059" indent="-34205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25" indent="-28504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97" indent="-2280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76" indent="-2280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353" indent="-2280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434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513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91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67" indent="-228045" algn="l" defTabSz="91215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8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5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37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14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93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71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552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628" algn="l" defTabSz="912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DDBB"/>
            </a:gs>
            <a:gs pos="100000">
              <a:srgbClr val="FFC79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 smtClean="0"/>
            </a:p>
          </p:txBody>
        </p:sp>
        <p:sp>
          <p:nvSpPr>
            <p:cNvPr id="1033" name="Rectangle 3"/>
            <p:cNvSpPr>
              <a:spLocks noChangeArrowheads="1"/>
            </p:cNvSpPr>
            <p:nvPr/>
          </p:nvSpPr>
          <p:spPr bwMode="hidden">
            <a:xfrm>
              <a:off x="5472" y="0"/>
              <a:ext cx="287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 smtClean="0"/>
            </a:p>
          </p:txBody>
        </p:sp>
        <p:sp>
          <p:nvSpPr>
            <p:cNvPr id="3" name="AutoShape 4"/>
            <p:cNvSpPr>
              <a:spLocks noChangeArrowheads="1"/>
            </p:cNvSpPr>
            <p:nvPr/>
          </p:nvSpPr>
          <p:spPr bwMode="hidden">
            <a:xfrm rot="10800000" flipH="1" flipV="1">
              <a:off x="0" y="0"/>
              <a:ext cx="5759" cy="240"/>
            </a:xfrm>
            <a:custGeom>
              <a:avLst/>
              <a:gdLst>
                <a:gd name="T0" fmla="*/ 5614 w 21600"/>
                <a:gd name="T1" fmla="*/ 120 h 21600"/>
                <a:gd name="T2" fmla="*/ 2880 w 21600"/>
                <a:gd name="T3" fmla="*/ 240 h 21600"/>
                <a:gd name="T4" fmla="*/ 145 w 21600"/>
                <a:gd name="T5" fmla="*/ 120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4 w 21600"/>
                <a:gd name="T13" fmla="*/ 2340 h 21600"/>
                <a:gd name="T14" fmla="*/ 19256 w 21600"/>
                <a:gd name="T15" fmla="*/ 192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7" y="21600"/>
                  </a:lnTo>
                  <a:lnTo>
                    <a:pt x="2051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 smtClean="0">
                <a:solidFill>
                  <a:srgbClr val="A50021"/>
                </a:solidFill>
              </a:endParaRPr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hidden">
            <a:xfrm flipV="1">
              <a:off x="0" y="3984"/>
              <a:ext cx="5759" cy="335"/>
            </a:xfrm>
            <a:custGeom>
              <a:avLst/>
              <a:gdLst>
                <a:gd name="T0" fmla="*/ 5604 w 21600"/>
                <a:gd name="T1" fmla="*/ 168 h 21600"/>
                <a:gd name="T2" fmla="*/ 2880 w 21600"/>
                <a:gd name="T3" fmla="*/ 335 h 21600"/>
                <a:gd name="T4" fmla="*/ 155 w 21600"/>
                <a:gd name="T5" fmla="*/ 168 h 21600"/>
                <a:gd name="T6" fmla="*/ 288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82 w 21600"/>
                <a:gd name="T13" fmla="*/ 2386 h 21600"/>
                <a:gd name="T14" fmla="*/ 19218 w 21600"/>
                <a:gd name="T15" fmla="*/ 192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63" y="21600"/>
                  </a:lnTo>
                  <a:lnTo>
                    <a:pt x="20437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cs-CZ" sz="2800" smtClean="0">
                <a:solidFill>
                  <a:srgbClr val="A50021"/>
                </a:solidFill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grayWhite">
            <a:xfrm>
              <a:off x="288" y="192"/>
              <a:ext cx="5184" cy="3792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Times New Roman" pitchFamily="18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cs-CZ" altLang="cs-CZ" smtClean="0"/>
            </a:p>
          </p:txBody>
        </p:sp>
      </p:grp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titulu.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i="1" smtClean="0">
                <a:solidFill>
                  <a:schemeClr val="folHlink"/>
                </a:solidFill>
                <a:latin typeface="Arial CE" charset="-1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i="1" smtClean="0">
                <a:solidFill>
                  <a:schemeClr val="folHlink"/>
                </a:solidFill>
                <a:latin typeface="Arial CE" charset="-1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CC9967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i="1" smtClean="0">
                <a:solidFill>
                  <a:schemeClr val="folHlink"/>
                </a:solidFill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0049E82-2CD4-4838-A3DA-06C0BD28B5DA}" type="slidenum">
              <a:rPr lang="cs-CZ" altLang="cs-CZ">
                <a:solidFill>
                  <a:srgbClr val="CC9967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CC9967"/>
              </a:solidFill>
              <a:latin typeface="Arial CE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710524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50000">
              <a:srgbClr val="FFFFCC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526" y="274544"/>
            <a:ext cx="822902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526" y="1599643"/>
            <a:ext cx="8229023" cy="45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518" y="6245879"/>
            <a:ext cx="213302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defTabSz="910347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526" y="6245879"/>
            <a:ext cx="289502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ctr" defTabSz="910347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526" y="6245879"/>
            <a:ext cx="213302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r" defTabSz="910347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5EECA9-D83D-4609-96B4-9E1B34CBC33A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2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5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03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655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069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0431" indent="-34043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017" indent="-28369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7617" indent="-2269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947" indent="-22697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272" indent="-22697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453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8626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3797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8968" indent="-22759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78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4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52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9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65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03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21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38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C99"/>
            </a:gs>
            <a:gs pos="50000">
              <a:srgbClr val="FFFFCC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5139" y="5961529"/>
            <a:ext cx="708602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ctr" defTabSz="910347" eaLnBrk="1" hangingPunct="1">
              <a:defRPr sz="1400">
                <a:solidFill>
                  <a:srgbClr val="000000"/>
                </a:solidFill>
                <a:latin typeface="Times New Roman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37" y="6248684"/>
            <a:ext cx="533977" cy="45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35" tIns="45520" rIns="91035" bIns="45520" numCol="1" anchor="t" anchorCtr="0" compatLnSpc="1">
            <a:prstTxWarp prst="textNoShape">
              <a:avLst/>
            </a:prstTxWarp>
          </a:bodyPr>
          <a:lstStyle>
            <a:lvl1pPr algn="r" defTabSz="910347" eaLnBrk="1" hangingPunct="1">
              <a:defRPr sz="1400">
                <a:solidFill>
                  <a:srgbClr val="000000"/>
                </a:solidFill>
                <a:latin typeface="Times New Roman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6F5736-46D1-473E-A3D0-ACF8CC8215C9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/>
          </a:p>
        </p:txBody>
      </p:sp>
      <p:pic>
        <p:nvPicPr>
          <p:cNvPr id="4100" name="Picture 7" descr="C:\Documents and Settings\Misa\Plocha\Souhrn log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548" y="6020365"/>
            <a:ext cx="4182341" cy="6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1" name="Object 8"/>
          <p:cNvGraphicFramePr>
            <a:graphicFrameLocks noChangeAspect="1"/>
          </p:cNvGraphicFramePr>
          <p:nvPr userDrawn="1"/>
        </p:nvGraphicFramePr>
        <p:xfrm>
          <a:off x="7315489" y="228320"/>
          <a:ext cx="1580284" cy="198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1" r:id="rId15" imgW="5409524" imgH="6792273" progId="Paint.Picture">
                  <p:embed/>
                </p:oleObj>
              </mc:Choice>
              <mc:Fallback>
                <p:oleObj r:id="rId15" imgW="5409524" imgH="679227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489" y="228320"/>
                        <a:ext cx="1580284" cy="1982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10" descr="C:\Documents and Settings\Misa\Plocha\ZERA Logo_new .jp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525" y="6096000"/>
            <a:ext cx="990023" cy="55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93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5pPr>
      <a:lvl6pPr marL="455178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6pPr>
      <a:lvl7pPr marL="910347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7pPr>
      <a:lvl8pPr marL="1365520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8pPr>
      <a:lvl9pPr marL="1820692" algn="ctr" rtl="0" fontAlgn="base">
        <a:spcBef>
          <a:spcPct val="0"/>
        </a:spcBef>
        <a:spcAft>
          <a:spcPct val="0"/>
        </a:spcAft>
        <a:defRPr sz="4400" b="1">
          <a:solidFill>
            <a:srgbClr val="38271C"/>
          </a:solidFill>
          <a:latin typeface="Arial Unicode MS" pitchFamily="34" charset="-128"/>
        </a:defRPr>
      </a:lvl9pPr>
    </p:titleStyle>
    <p:bodyStyle>
      <a:lvl1pPr marL="340471" indent="-340471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103" indent="-283728" algn="l" rtl="0" eaLnBrk="0" fontAlgn="base" hangingPunct="0">
        <a:spcBef>
          <a:spcPct val="20000"/>
        </a:spcBef>
        <a:spcAft>
          <a:spcPct val="0"/>
        </a:spcAft>
        <a:buSzPct val="95000"/>
        <a:buBlip>
          <a:blip r:embed="rId18"/>
        </a:buBlip>
        <a:defRPr sz="2800">
          <a:solidFill>
            <a:schemeClr val="tx1"/>
          </a:solidFill>
          <a:latin typeface="+mn-lt"/>
        </a:defRPr>
      </a:lvl2pPr>
      <a:lvl3pPr marL="1137750" indent="-226996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400">
          <a:solidFill>
            <a:schemeClr val="tx1"/>
          </a:solidFill>
          <a:latin typeface="+mn-lt"/>
        </a:defRPr>
      </a:lvl3pPr>
      <a:lvl4pPr marL="1591713" indent="-226996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</a:defRPr>
      </a:lvl4pPr>
      <a:lvl5pPr marL="2047095" indent="-226996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03453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58626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13797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68968" indent="-227599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78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34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520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69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865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037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21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382" algn="l" defTabSz="9103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DEC052E-5CA8-4EB5-A02A-478CE365C30D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28. 9. 2016</a:t>
            </a:fld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C05D399-1431-4DDD-BE92-8E38CAEC6E3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5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804508-08C9-4380-B6C2-ABC9A6CCAE2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28. 9. 2016</a:t>
            </a:fld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75944BF-A35E-436E-8E84-7E15113E235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8FE916-6573-43A6-B2E7-283610302FF6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28. 9. 2016</a:t>
            </a:fld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CAC21E-26C6-4C03-BACF-DF86F202635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cs-CZ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2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5.jpeg"/><Relationship Id="rId5" Type="http://schemas.microsoft.com/office/2007/relationships/hdphoto" Target="../media/hdphoto2.wdp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3.xml"/><Relationship Id="rId4" Type="http://schemas.openxmlformats.org/officeDocument/2006/relationships/chart" Target="../charts/char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5.xml"/><Relationship Id="rId4" Type="http://schemas.openxmlformats.org/officeDocument/2006/relationships/chart" Target="../charts/char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7.xml"/><Relationship Id="rId4" Type="http://schemas.openxmlformats.org/officeDocument/2006/relationships/chart" Target="../charts/char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9.xml"/><Relationship Id="rId4" Type="http://schemas.openxmlformats.org/officeDocument/2006/relationships/chart" Target="../charts/char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1.xml"/><Relationship Id="rId4" Type="http://schemas.openxmlformats.org/officeDocument/2006/relationships/chart" Target="../charts/char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3.xml"/><Relationship Id="rId4" Type="http://schemas.openxmlformats.org/officeDocument/2006/relationships/chart" Target="../charts/char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5.xml"/><Relationship Id="rId4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7.xml"/><Relationship Id="rId4" Type="http://schemas.openxmlformats.org/officeDocument/2006/relationships/chart" Target="../charts/char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9.xml"/><Relationship Id="rId4" Type="http://schemas.openxmlformats.org/officeDocument/2006/relationships/chart" Target="../charts/char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1.xml"/><Relationship Id="rId4" Type="http://schemas.openxmlformats.org/officeDocument/2006/relationships/chart" Target="../charts/char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tint val="66000"/>
                <a:satMod val="160000"/>
              </a:schemeClr>
            </a:gs>
            <a:gs pos="54000">
              <a:srgbClr val="28431D"/>
            </a:gs>
            <a:gs pos="57000">
              <a:srgbClr val="482400"/>
            </a:gs>
            <a:gs pos="52000">
              <a:srgbClr val="E4D5BE"/>
            </a:gs>
            <a:gs pos="100000">
              <a:srgbClr val="B2B2B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532" y="0"/>
            <a:ext cx="8928992" cy="1124741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INTEKO</a:t>
            </a:r>
            <a:endParaRPr lang="cs-CZ" sz="4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585" y="854983"/>
            <a:ext cx="9144000" cy="560199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MENDELU</a:t>
            </a:r>
          </a:p>
          <a:p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27. 9</a:t>
            </a:r>
            <a:r>
              <a:rPr lang="cs-CZ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 Náměšť nad Oslavou</a:t>
            </a:r>
          </a:p>
          <a:p>
            <a:endParaRPr lang="cs-CZ" sz="2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Záhora J., Vavříková J., </a:t>
            </a:r>
            <a:r>
              <a:rPr lang="cs-CZ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Čermáková J., </a:t>
            </a:r>
            <a:r>
              <a:rPr lang="cs-CZ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Stroblová </a:t>
            </a:r>
            <a:r>
              <a:rPr lang="cs-CZ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M., Tůma I., </a:t>
            </a:r>
            <a:r>
              <a:rPr lang="cs-CZ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Velínský </a:t>
            </a:r>
            <a:r>
              <a:rPr lang="cs-CZ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J., Dvořáčková H.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80336" y="2060848"/>
            <a:ext cx="4416492" cy="3312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lumMod val="50000"/>
                <a:alpha val="46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383"/>
            <a:ext cx="2448272" cy="11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91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24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zahora\Desktop\Příspěvky\Březová\foto\ledena 05\P11006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052"/>
            <a:ext cx="9162622" cy="68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0697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63" name="Picture 3" descr="P526070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792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zahora\Desktop\DSCN079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35370"/>
            <a:ext cx="9191159" cy="689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9862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1100569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0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zahora\Desktop\Příspěvky\2016 0627 Květa kompost\Výstřižek kukuřice 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0"/>
            <a:ext cx="8086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5250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zahora\Desktop\2015-04-22-23respirace1-3 04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5250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84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2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8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0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0529_1847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0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9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735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10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11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05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1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5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0529_18490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70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0529_18454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5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04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05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305" cy="69573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25177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32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86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32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2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69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9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35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3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2657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0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262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5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245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60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7077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5827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769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-09-21-lyzimetry_21 - kopie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42999" y="-1142998"/>
            <a:ext cx="6858002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328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-09-21-lyzimetry_22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041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8" y="0"/>
            <a:ext cx="9101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65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2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69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-468560" y="0"/>
            <a:ext cx="17018389" cy="11089232"/>
          </a:xfrm>
          <a:prstGeom prst="rect">
            <a:avLst/>
          </a:prstGeom>
          <a:gradFill flip="none" rotWithShape="1">
            <a:gsLst>
              <a:gs pos="18000">
                <a:schemeClr val="accent1">
                  <a:tint val="66000"/>
                  <a:satMod val="160000"/>
                </a:schemeClr>
              </a:gs>
              <a:gs pos="28000">
                <a:schemeClr val="accent1">
                  <a:tint val="44500"/>
                  <a:satMod val="160000"/>
                  <a:alpha val="78000"/>
                </a:schemeClr>
              </a:gs>
              <a:gs pos="15000">
                <a:srgbClr val="D7E1F3">
                  <a:alpha val="20000"/>
                </a:srgbClr>
              </a:gs>
              <a:gs pos="1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7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Google Earth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3" y="0"/>
            <a:ext cx="7812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865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75" y="0"/>
            <a:ext cx="8602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617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863"/>
            <a:ext cx="9144000" cy="6516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131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8" y="0"/>
            <a:ext cx="9001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322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-25313"/>
            <a:ext cx="3491880" cy="53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489" y="-25313"/>
            <a:ext cx="3503590" cy="53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36" y="5589240"/>
            <a:ext cx="9142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Nadzemní biomasa, výnos zrna a množství dusíku v zrnu při různých úrovních hnojení (N0, N25, N50 a N100) na </a:t>
            </a:r>
            <a:r>
              <a:rPr lang="cs-CZ" dirty="0" smtClean="0">
                <a:solidFill>
                  <a:srgbClr val="000000"/>
                </a:solidFill>
              </a:rPr>
              <a:t>lokalitách Babička a Větrolam</a:t>
            </a:r>
            <a:r>
              <a:rPr lang="cs-CZ" dirty="0">
                <a:solidFill>
                  <a:srgbClr val="000000"/>
                </a:solidFill>
              </a:rPr>
              <a:t>. Sloupce znázorňují průměry a chybové úsečky </a:t>
            </a:r>
            <a:r>
              <a:rPr lang="cs-CZ" dirty="0" err="1">
                <a:solidFill>
                  <a:srgbClr val="000000"/>
                </a:solidFill>
              </a:rPr>
              <a:t>Sd</a:t>
            </a:r>
            <a:r>
              <a:rPr lang="cs-CZ" dirty="0">
                <a:solidFill>
                  <a:srgbClr val="000000"/>
                </a:solidFill>
              </a:rPr>
              <a:t> (n=4). Různá písmena představují statisticky průkazné rozdíly mezi variantami při *P ≤ 0,05; **P ≤ 0,01; ***P ≤ </a:t>
            </a:r>
            <a:r>
              <a:rPr lang="cs-CZ" dirty="0" smtClean="0">
                <a:solidFill>
                  <a:srgbClr val="000000"/>
                </a:solidFill>
              </a:rPr>
              <a:t>0,001 (Holub et al. 2014).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238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>
              <a:solidFill>
                <a:srgbClr val="EAEAEA"/>
              </a:solidFill>
            </a:endParaRP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249" y="228600"/>
            <a:ext cx="5081488" cy="54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7505" y="5949280"/>
            <a:ext cx="8784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Vliv sucha na výnos zrna u nehnojené varianty (N0) a varianty hnojené 140 kg N/ha (N100) na studovaných lokalitách Babička a Větrolam. N=4 (Holub et al., 2014).</a:t>
            </a:r>
            <a:endParaRPr lang="cs-CZ" altLang="cs-CZ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80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5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0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194"/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0"/>
            <a:ext cx="31417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013550" y="439151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1 m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 descr="DSCN0205"/>
          <p:cNvPicPr>
            <a:picLocks noGrp="1" noChangeAspect="1"/>
          </p:cNvPicPr>
          <p:nvPr isPhoto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0000"/>
                    </a14:imgEffect>
                    <a14:imgEffect>
                      <a14:brightnessContrast bright="-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6" y="0"/>
            <a:ext cx="29935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Šipka doleva 4"/>
          <p:cNvSpPr/>
          <p:nvPr/>
        </p:nvSpPr>
        <p:spPr>
          <a:xfrm>
            <a:off x="4013550" y="4760849"/>
            <a:ext cx="414434" cy="108311"/>
          </a:xfrm>
          <a:prstGeom prst="lef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DSCN0195"/>
          <p:cNvPicPr>
            <a:picLocks noGrp="1" noChangeAspect="1"/>
          </p:cNvPicPr>
          <p:nvPr isPhoto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84000"/>
                    </a14:imgEffect>
                    <a14:imgEffect>
                      <a14:brightnessContrast bright="-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11089"/>
            <a:ext cx="2843808" cy="6846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6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09" y="42884"/>
            <a:ext cx="86899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78" y="2420959"/>
            <a:ext cx="3651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06" name="Rectangle 16"/>
          <p:cNvSpPr>
            <a:spLocks noChangeArrowheads="1"/>
          </p:cNvSpPr>
          <p:nvPr/>
        </p:nvSpPr>
        <p:spPr bwMode="auto">
          <a:xfrm>
            <a:off x="179390" y="5622925"/>
            <a:ext cx="87820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16" tIns="45609" rIns="91216" bIns="45609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800" b="1">
                <a:solidFill>
                  <a:srgbClr val="000000"/>
                </a:solidFill>
                <a:cs typeface="Arial" charset="0"/>
              </a:rPr>
              <a:t>Posun dominance určité formy dusíku podél gradientu zvyšující se dostupnosti dusíku</a:t>
            </a:r>
          </a:p>
        </p:txBody>
      </p:sp>
      <p:sp>
        <p:nvSpPr>
          <p:cNvPr id="2" name="Obdélník 1"/>
          <p:cNvSpPr/>
          <p:nvPr/>
        </p:nvSpPr>
        <p:spPr>
          <a:xfrm>
            <a:off x="3851920" y="188640"/>
            <a:ext cx="3024336" cy="3888432"/>
          </a:xfrm>
          <a:prstGeom prst="rect">
            <a:avLst/>
          </a:prstGeom>
          <a:solidFill>
            <a:srgbClr val="FFFFCC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876256" y="188640"/>
            <a:ext cx="1368152" cy="3888432"/>
          </a:xfrm>
          <a:prstGeom prst="rect">
            <a:avLst/>
          </a:prstGeom>
          <a:solidFill>
            <a:srgbClr val="CCEC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748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226" name="Skupina 16"/>
          <p:cNvGrpSpPr>
            <a:grpSpLocks/>
          </p:cNvGrpSpPr>
          <p:nvPr/>
        </p:nvGrpSpPr>
        <p:grpSpPr bwMode="auto">
          <a:xfrm>
            <a:off x="808059" y="107968"/>
            <a:ext cx="7678737" cy="6683363"/>
            <a:chOff x="808073" y="107984"/>
            <a:chExt cx="7678805" cy="6683102"/>
          </a:xfrm>
        </p:grpSpPr>
        <p:grpSp>
          <p:nvGrpSpPr>
            <p:cNvPr id="436227" name="Skupina 4"/>
            <p:cNvGrpSpPr>
              <a:grpSpLocks/>
            </p:cNvGrpSpPr>
            <p:nvPr/>
          </p:nvGrpSpPr>
          <p:grpSpPr bwMode="auto">
            <a:xfrm>
              <a:off x="808073" y="107984"/>
              <a:ext cx="7678805" cy="6683102"/>
              <a:chOff x="808073" y="107984"/>
              <a:chExt cx="7678805" cy="6683102"/>
            </a:xfrm>
          </p:grpSpPr>
          <p:sp>
            <p:nvSpPr>
              <p:cNvPr id="436265" name="TextovéPole 37"/>
              <p:cNvSpPr txBox="1">
                <a:spLocks noChangeArrowheads="1"/>
              </p:cNvSpPr>
              <p:nvPr/>
            </p:nvSpPr>
            <p:spPr bwMode="auto">
              <a:xfrm>
                <a:off x="846927" y="128954"/>
                <a:ext cx="3927454" cy="560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ts val="3000"/>
                  </a:spcBef>
                  <a:spcAft>
                    <a:spcPts val="1200"/>
                  </a:spcAft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aminokyseliny jsou využívány, ne mineralizovány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36266" name="Obrázek 2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800" y="116632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Obdélník 2"/>
              <p:cNvSpPr/>
              <p:nvPr/>
            </p:nvSpPr>
            <p:spPr>
              <a:xfrm>
                <a:off x="838235" y="112736"/>
                <a:ext cx="3737008" cy="331139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36268" name="Obrázek 2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2008" y="116632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Obdélník 23"/>
              <p:cNvSpPr/>
              <p:nvPr/>
            </p:nvSpPr>
            <p:spPr>
              <a:xfrm>
                <a:off x="4559368" y="115911"/>
                <a:ext cx="3737008" cy="3312982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36270" name="Obrázek 2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7335" y="3431501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6271" name="Obrázek 2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0102" y="3421062"/>
                <a:ext cx="1764665" cy="176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Obdélník 24"/>
              <p:cNvSpPr/>
              <p:nvPr/>
            </p:nvSpPr>
            <p:spPr>
              <a:xfrm>
                <a:off x="838235" y="3424131"/>
                <a:ext cx="3737008" cy="3312982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bdélník 25"/>
              <p:cNvSpPr/>
              <p:nvPr/>
            </p:nvSpPr>
            <p:spPr>
              <a:xfrm>
                <a:off x="4559368" y="3432068"/>
                <a:ext cx="3737008" cy="3305045"/>
              </a:xfrm>
              <a:prstGeom prst="rect">
                <a:avLst/>
              </a:prstGeom>
              <a:noFill/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Mrak 3"/>
              <p:cNvSpPr/>
              <p:nvPr/>
            </p:nvSpPr>
            <p:spPr>
              <a:xfrm rot="15446890">
                <a:off x="767640" y="894512"/>
                <a:ext cx="2001760" cy="1489088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Mrak 30"/>
              <p:cNvSpPr/>
              <p:nvPr/>
            </p:nvSpPr>
            <p:spPr>
              <a:xfrm>
                <a:off x="2509888" y="1817644"/>
                <a:ext cx="2012968" cy="1187403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Mrak 31"/>
              <p:cNvSpPr/>
              <p:nvPr/>
            </p:nvSpPr>
            <p:spPr>
              <a:xfrm rot="15446890">
                <a:off x="4486391" y="1012778"/>
                <a:ext cx="2001760" cy="1455751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Mrak 32"/>
              <p:cNvSpPr/>
              <p:nvPr/>
            </p:nvSpPr>
            <p:spPr>
              <a:xfrm>
                <a:off x="6245308" y="1885903"/>
                <a:ext cx="2012968" cy="1119144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Mrak 33"/>
              <p:cNvSpPr/>
              <p:nvPr/>
            </p:nvSpPr>
            <p:spPr>
              <a:xfrm>
                <a:off x="2495600" y="5194124"/>
                <a:ext cx="2012968" cy="1117556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Mrak 34"/>
              <p:cNvSpPr/>
              <p:nvPr/>
            </p:nvSpPr>
            <p:spPr>
              <a:xfrm>
                <a:off x="6281821" y="5152850"/>
                <a:ext cx="1976455" cy="1158830"/>
              </a:xfrm>
              <a:prstGeom prst="cloud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Mrak 35"/>
              <p:cNvSpPr/>
              <p:nvPr/>
            </p:nvSpPr>
            <p:spPr>
              <a:xfrm rot="15446890">
                <a:off x="769226" y="4167811"/>
                <a:ext cx="1976360" cy="1460513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Mrak 36"/>
              <p:cNvSpPr/>
              <p:nvPr/>
            </p:nvSpPr>
            <p:spPr>
              <a:xfrm rot="15446890">
                <a:off x="4476073" y="4321791"/>
                <a:ext cx="2001759" cy="1476388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6282" name="TextovéPole 38"/>
              <p:cNvSpPr txBox="1">
                <a:spLocks noChangeArrowheads="1"/>
              </p:cNvSpPr>
              <p:nvPr/>
            </p:nvSpPr>
            <p:spPr bwMode="auto">
              <a:xfrm>
                <a:off x="4508649" y="107984"/>
                <a:ext cx="3927454" cy="560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ts val="3000"/>
                  </a:spcBef>
                  <a:spcAft>
                    <a:spcPts val="1200"/>
                  </a:spcAft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na dusík bohatá místa mineralizují,</a:t>
                </a:r>
                <a:r>
                  <a:rPr lang="cs-CZ" altLang="cs-CZ" sz="14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N-chudá imobilizují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3" name="TextovéPole 39"/>
              <p:cNvSpPr txBox="1">
                <a:spLocks noChangeArrowheads="1"/>
              </p:cNvSpPr>
              <p:nvPr/>
            </p:nvSpPr>
            <p:spPr bwMode="auto">
              <a:xfrm>
                <a:off x="808073" y="3416331"/>
                <a:ext cx="3927454" cy="560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N-bohatá mineralizují, </a:t>
                </a:r>
              </a:p>
              <a:p>
                <a:pPr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N-chudá jsou saturována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4" name="TextovéPole 40"/>
              <p:cNvSpPr txBox="1">
                <a:spLocks noChangeArrowheads="1"/>
              </p:cNvSpPr>
              <p:nvPr/>
            </p:nvSpPr>
            <p:spPr bwMode="auto">
              <a:xfrm>
                <a:off x="4559424" y="3470167"/>
                <a:ext cx="3927454" cy="560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Případ </a:t>
                </a:r>
                <a:r>
                  <a:rPr lang="cs-CZ" altLang="cs-CZ" sz="1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cs-CZ" altLang="cs-CZ" sz="19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: biotické nároky jsou saturovány, dominuje nitrifikace</a:t>
                </a:r>
                <a:endParaRPr lang="en-US" altLang="cs-CZ" sz="19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5" name="TextovéPole 41"/>
              <p:cNvSpPr txBox="1">
                <a:spLocks noChangeArrowheads="1"/>
              </p:cNvSpPr>
              <p:nvPr/>
            </p:nvSpPr>
            <p:spPr bwMode="auto">
              <a:xfrm>
                <a:off x="838200" y="2607468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6" name="TextovéPole 42"/>
              <p:cNvSpPr txBox="1">
                <a:spLocks noChangeArrowheads="1"/>
              </p:cNvSpPr>
              <p:nvPr/>
            </p:nvSpPr>
            <p:spPr bwMode="auto">
              <a:xfrm>
                <a:off x="2810654" y="2941928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7" name="TextovéPole 43"/>
              <p:cNvSpPr txBox="1">
                <a:spLocks noChangeArrowheads="1"/>
              </p:cNvSpPr>
              <p:nvPr/>
            </p:nvSpPr>
            <p:spPr bwMode="auto">
              <a:xfrm>
                <a:off x="4606430" y="6078630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8" name="TextovéPole 44"/>
              <p:cNvSpPr txBox="1">
                <a:spLocks noChangeArrowheads="1"/>
              </p:cNvSpPr>
              <p:nvPr/>
            </p:nvSpPr>
            <p:spPr bwMode="auto">
              <a:xfrm>
                <a:off x="4567196" y="2736614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89" name="TextovéPole 45"/>
              <p:cNvSpPr txBox="1">
                <a:spLocks noChangeArrowheads="1"/>
              </p:cNvSpPr>
              <p:nvPr/>
            </p:nvSpPr>
            <p:spPr bwMode="auto">
              <a:xfrm>
                <a:off x="885563" y="5929404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bohaté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0" name="TextovéPole 46"/>
              <p:cNvSpPr txBox="1">
                <a:spLocks noChangeArrowheads="1"/>
              </p:cNvSpPr>
              <p:nvPr/>
            </p:nvSpPr>
            <p:spPr bwMode="auto">
              <a:xfrm>
                <a:off x="6598739" y="6244525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1" name="TextovéPole 47"/>
              <p:cNvSpPr txBox="1">
                <a:spLocks noChangeArrowheads="1"/>
              </p:cNvSpPr>
              <p:nvPr/>
            </p:nvSpPr>
            <p:spPr bwMode="auto">
              <a:xfrm>
                <a:off x="2881259" y="6255555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2" name="TextovéPole 48"/>
              <p:cNvSpPr txBox="1">
                <a:spLocks noChangeArrowheads="1"/>
              </p:cNvSpPr>
              <p:nvPr/>
            </p:nvSpPr>
            <p:spPr bwMode="auto">
              <a:xfrm>
                <a:off x="6663402" y="2941928"/>
                <a:ext cx="1627390" cy="535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Místo relativně chudé na N</a:t>
                </a:r>
                <a:endParaRPr lang="en-US" altLang="cs-CZ" sz="1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1130338" y="906455"/>
                <a:ext cx="936633" cy="27621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ovéPole 53"/>
              <p:cNvSpPr txBox="1"/>
              <p:nvPr/>
            </p:nvSpPr>
            <p:spPr>
              <a:xfrm>
                <a:off x="4838771" y="4324208"/>
                <a:ext cx="949333" cy="276214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TextovéPole 54"/>
              <p:cNvSpPr txBox="1"/>
              <p:nvPr/>
            </p:nvSpPr>
            <p:spPr>
              <a:xfrm>
                <a:off x="1101763" y="4165872"/>
                <a:ext cx="936633" cy="2769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ovéPole 56"/>
              <p:cNvSpPr txBox="1"/>
              <p:nvPr/>
            </p:nvSpPr>
            <p:spPr>
              <a:xfrm>
                <a:off x="4862584" y="1052906"/>
                <a:ext cx="949333" cy="2769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ovéPole 57"/>
              <p:cNvSpPr txBox="1"/>
              <p:nvPr/>
            </p:nvSpPr>
            <p:spPr>
              <a:xfrm>
                <a:off x="3286182" y="1945045"/>
                <a:ext cx="950921" cy="276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bílkoviny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298" name="TextovéPole 60"/>
              <p:cNvSpPr txBox="1">
                <a:spLocks noChangeArrowheads="1"/>
              </p:cNvSpPr>
              <p:nvPr/>
            </p:nvSpPr>
            <p:spPr bwMode="auto">
              <a:xfrm>
                <a:off x="7087455" y="1976401"/>
                <a:ext cx="95013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bílkoviny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299" name="TextovéPole 63"/>
              <p:cNvSpPr txBox="1">
                <a:spLocks noChangeArrowheads="1"/>
              </p:cNvSpPr>
              <p:nvPr/>
            </p:nvSpPr>
            <p:spPr bwMode="auto">
              <a:xfrm>
                <a:off x="3149282" y="5276393"/>
                <a:ext cx="95013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bílkoviny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00" name="TextovéPole 65"/>
              <p:cNvSpPr txBox="1">
                <a:spLocks noChangeArrowheads="1"/>
              </p:cNvSpPr>
              <p:nvPr/>
            </p:nvSpPr>
            <p:spPr bwMode="auto">
              <a:xfrm>
                <a:off x="6937366" y="5270647"/>
                <a:ext cx="95013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bílkoviny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01" name="TextovéPole 68"/>
              <p:cNvSpPr txBox="1">
                <a:spLocks noChangeArrowheads="1"/>
              </p:cNvSpPr>
              <p:nvPr/>
            </p:nvSpPr>
            <p:spPr bwMode="auto">
              <a:xfrm>
                <a:off x="997098" y="1198894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TextovéPole 71"/>
              <p:cNvSpPr txBox="1"/>
              <p:nvPr/>
            </p:nvSpPr>
            <p:spPr>
              <a:xfrm>
                <a:off x="3057580" y="5548123"/>
                <a:ext cx="1373200" cy="27621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303" name="TextovéPole 72"/>
              <p:cNvSpPr txBox="1">
                <a:spLocks noChangeArrowheads="1"/>
              </p:cNvSpPr>
              <p:nvPr/>
            </p:nvSpPr>
            <p:spPr bwMode="auto">
              <a:xfrm>
                <a:off x="4695952" y="4583657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04" name="TextovéPole 74"/>
              <p:cNvSpPr txBox="1">
                <a:spLocks noChangeArrowheads="1"/>
              </p:cNvSpPr>
              <p:nvPr/>
            </p:nvSpPr>
            <p:spPr bwMode="auto">
              <a:xfrm>
                <a:off x="997361" y="4442700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6781888" y="2240306"/>
                <a:ext cx="1327162" cy="27698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306" name="TextovéPole 76"/>
              <p:cNvSpPr txBox="1">
                <a:spLocks noChangeArrowheads="1"/>
              </p:cNvSpPr>
              <p:nvPr/>
            </p:nvSpPr>
            <p:spPr bwMode="auto">
              <a:xfrm>
                <a:off x="4694046" y="1314971"/>
                <a:ext cx="1373690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aminokyseliny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TextovéPole 77"/>
              <p:cNvSpPr txBox="1"/>
              <p:nvPr/>
            </p:nvSpPr>
            <p:spPr>
              <a:xfrm>
                <a:off x="2967092" y="2222440"/>
                <a:ext cx="1373199" cy="27621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TextovéPole 78"/>
              <p:cNvSpPr txBox="1"/>
              <p:nvPr/>
            </p:nvSpPr>
            <p:spPr>
              <a:xfrm>
                <a:off x="6789826" y="5560822"/>
                <a:ext cx="1374787" cy="27621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noFill/>
              </a:ln>
            </p:spPr>
            <p:txBody>
              <a:bodyPr anchor="ctr">
                <a:spAutoFit/>
              </a:bodyPr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cs-CZ" sz="15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aminokyseliny</a:t>
                </a:r>
                <a:endParaRPr 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6309" name="TextovéPole 79"/>
              <p:cNvSpPr txBox="1">
                <a:spLocks noChangeArrowheads="1"/>
              </p:cNvSpPr>
              <p:nvPr/>
            </p:nvSpPr>
            <p:spPr bwMode="auto">
              <a:xfrm>
                <a:off x="959718" y="1506067"/>
                <a:ext cx="1616153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0" name="TextovéPole 81"/>
              <p:cNvSpPr txBox="1">
                <a:spLocks noChangeArrowheads="1"/>
              </p:cNvSpPr>
              <p:nvPr/>
            </p:nvSpPr>
            <p:spPr bwMode="auto">
              <a:xfrm>
                <a:off x="4695952" y="1582060"/>
                <a:ext cx="1563118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1" name="TextovéPole 82"/>
              <p:cNvSpPr txBox="1">
                <a:spLocks noChangeArrowheads="1"/>
              </p:cNvSpPr>
              <p:nvPr/>
            </p:nvSpPr>
            <p:spPr bwMode="auto">
              <a:xfrm>
                <a:off x="959719" y="4719697"/>
                <a:ext cx="1553234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2" name="TextovéPole 83"/>
              <p:cNvSpPr txBox="1">
                <a:spLocks noChangeArrowheads="1"/>
              </p:cNvSpPr>
              <p:nvPr/>
            </p:nvSpPr>
            <p:spPr bwMode="auto">
              <a:xfrm>
                <a:off x="4694046" y="4894260"/>
                <a:ext cx="1565024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3" name="TextovéPole 84"/>
              <p:cNvSpPr txBox="1">
                <a:spLocks noChangeArrowheads="1"/>
              </p:cNvSpPr>
              <p:nvPr/>
            </p:nvSpPr>
            <p:spPr bwMode="auto">
              <a:xfrm>
                <a:off x="2575871" y="2544815"/>
                <a:ext cx="1548309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4" name="TextovéPole 85"/>
              <p:cNvSpPr txBox="1">
                <a:spLocks noChangeArrowheads="1"/>
              </p:cNvSpPr>
              <p:nvPr/>
            </p:nvSpPr>
            <p:spPr bwMode="auto">
              <a:xfrm>
                <a:off x="6428048" y="2571539"/>
                <a:ext cx="1614364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5" name="TextovéPole 86"/>
              <p:cNvSpPr txBox="1">
                <a:spLocks noChangeArrowheads="1"/>
              </p:cNvSpPr>
              <p:nvPr/>
            </p:nvSpPr>
            <p:spPr bwMode="auto">
              <a:xfrm>
                <a:off x="2668808" y="5871246"/>
                <a:ext cx="1559757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6" name="TextovéPole 87"/>
              <p:cNvSpPr txBox="1">
                <a:spLocks noChangeArrowheads="1"/>
              </p:cNvSpPr>
              <p:nvPr/>
            </p:nvSpPr>
            <p:spPr bwMode="auto">
              <a:xfrm>
                <a:off x="6435234" y="5871245"/>
                <a:ext cx="1607178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mikroorganismy</a:t>
                </a:r>
                <a:endParaRPr lang="en-US" altLang="cs-CZ" sz="15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7" name="TextovéPole 88"/>
              <p:cNvSpPr txBox="1">
                <a:spLocks noChangeArrowheads="1"/>
              </p:cNvSpPr>
              <p:nvPr/>
            </p:nvSpPr>
            <p:spPr bwMode="auto">
              <a:xfrm>
                <a:off x="4885380" y="1878836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8" name="TextovéPole 89"/>
              <p:cNvSpPr txBox="1">
                <a:spLocks noChangeArrowheads="1"/>
              </p:cNvSpPr>
              <p:nvPr/>
            </p:nvSpPr>
            <p:spPr bwMode="auto">
              <a:xfrm>
                <a:off x="1162695" y="5039079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19" name="TextovéPole 90"/>
              <p:cNvSpPr txBox="1">
                <a:spLocks noChangeArrowheads="1"/>
              </p:cNvSpPr>
              <p:nvPr/>
            </p:nvSpPr>
            <p:spPr bwMode="auto">
              <a:xfrm>
                <a:off x="4993843" y="5222450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20" name="TextovéPole 91"/>
              <p:cNvSpPr txBox="1">
                <a:spLocks noChangeArrowheads="1"/>
              </p:cNvSpPr>
              <p:nvPr/>
            </p:nvSpPr>
            <p:spPr bwMode="auto">
              <a:xfrm>
                <a:off x="5402921" y="2252505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NO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21" name="TextovéPole 92"/>
              <p:cNvSpPr txBox="1">
                <a:spLocks noChangeArrowheads="1"/>
              </p:cNvSpPr>
              <p:nvPr/>
            </p:nvSpPr>
            <p:spPr bwMode="auto">
              <a:xfrm>
                <a:off x="1669705" y="5316080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NO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6322" name="TextovéPole 93"/>
              <p:cNvSpPr txBox="1">
                <a:spLocks noChangeArrowheads="1"/>
              </p:cNvSpPr>
              <p:nvPr/>
            </p:nvSpPr>
            <p:spPr bwMode="auto">
              <a:xfrm>
                <a:off x="5401483" y="5478572"/>
                <a:ext cx="686845" cy="276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cs-CZ" altLang="cs-CZ" sz="15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NO</a:t>
                </a:r>
                <a:r>
                  <a:rPr lang="cs-CZ" altLang="cs-CZ" sz="1500" baseline="-25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cs-CZ" altLang="cs-CZ" sz="1500" baseline="30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en-US" altLang="cs-CZ" sz="15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" name="Kruhová šipka 5"/>
            <p:cNvSpPr/>
            <p:nvPr/>
          </p:nvSpPr>
          <p:spPr>
            <a:xfrm rot="410851">
              <a:off x="1793919" y="998526"/>
              <a:ext cx="309566" cy="4603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Kruhová šipka 69"/>
            <p:cNvSpPr/>
            <p:nvPr/>
          </p:nvSpPr>
          <p:spPr>
            <a:xfrm rot="1324919">
              <a:off x="2052684" y="1285852"/>
              <a:ext cx="309565" cy="4603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617188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Kruhová šipka 70"/>
            <p:cNvSpPr/>
            <p:nvPr/>
          </p:nvSpPr>
          <p:spPr>
            <a:xfrm rot="1777150">
              <a:off x="3916426" y="2012898"/>
              <a:ext cx="307978" cy="4603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5926394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Kruhová šipka 80"/>
            <p:cNvSpPr/>
            <p:nvPr/>
          </p:nvSpPr>
          <p:spPr>
            <a:xfrm rot="3666241">
              <a:off x="3745774" y="2299420"/>
              <a:ext cx="309551" cy="460379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18075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Kruhová šipka 102"/>
            <p:cNvSpPr/>
            <p:nvPr/>
          </p:nvSpPr>
          <p:spPr>
            <a:xfrm rot="410851">
              <a:off x="5572202" y="1150920"/>
              <a:ext cx="307978" cy="460357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Kruhová šipka 103"/>
            <p:cNvSpPr/>
            <p:nvPr/>
          </p:nvSpPr>
          <p:spPr>
            <a:xfrm rot="410851">
              <a:off x="5794454" y="1414435"/>
              <a:ext cx="309566" cy="460357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Kruhová šipka 104"/>
            <p:cNvSpPr/>
            <p:nvPr/>
          </p:nvSpPr>
          <p:spPr>
            <a:xfrm rot="4952151">
              <a:off x="5342815" y="1586660"/>
              <a:ext cx="309550" cy="460379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638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Kruhová šipka 105"/>
            <p:cNvSpPr/>
            <p:nvPr/>
          </p:nvSpPr>
          <p:spPr>
            <a:xfrm rot="17617202" flipH="1">
              <a:off x="5399962" y="1885092"/>
              <a:ext cx="233354" cy="7556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415048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56" name="Přímá spojnice se šipkou 55"/>
            <p:cNvCxnSpPr/>
            <p:nvPr/>
          </p:nvCxnSpPr>
          <p:spPr>
            <a:xfrm>
              <a:off x="2271761" y="1336650"/>
              <a:ext cx="500066" cy="32701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nice se šipkou 94"/>
            <p:cNvCxnSpPr/>
            <p:nvPr/>
          </p:nvCxnSpPr>
          <p:spPr>
            <a:xfrm flipV="1">
              <a:off x="2778177" y="1643026"/>
              <a:ext cx="571505" cy="17461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se šipkou 96"/>
            <p:cNvCxnSpPr/>
            <p:nvPr/>
          </p:nvCxnSpPr>
          <p:spPr>
            <a:xfrm>
              <a:off x="2771827" y="1663662"/>
              <a:ext cx="215902" cy="944526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nice se šipkou 101"/>
            <p:cNvCxnSpPr/>
            <p:nvPr/>
          </p:nvCxnSpPr>
          <p:spPr>
            <a:xfrm flipV="1">
              <a:off x="5572202" y="1946226"/>
              <a:ext cx="917583" cy="71435"/>
            </a:xfrm>
            <a:prstGeom prst="straightConnector1">
              <a:avLst/>
            </a:prstGeom>
            <a:ln w="33020">
              <a:solidFill>
                <a:srgbClr val="C00000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nice se šipkou 106"/>
            <p:cNvCxnSpPr/>
            <p:nvPr/>
          </p:nvCxnSpPr>
          <p:spPr>
            <a:xfrm flipV="1">
              <a:off x="6504073" y="1720810"/>
              <a:ext cx="660406" cy="22541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nice se šipkou 107"/>
            <p:cNvCxnSpPr/>
            <p:nvPr/>
          </p:nvCxnSpPr>
          <p:spPr>
            <a:xfrm>
              <a:off x="6505660" y="1960513"/>
              <a:ext cx="157164" cy="6762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Kruhová šipka 108"/>
            <p:cNvSpPr/>
            <p:nvPr/>
          </p:nvSpPr>
          <p:spPr>
            <a:xfrm rot="1137210">
              <a:off x="7710584" y="2055760"/>
              <a:ext cx="307978" cy="458769"/>
            </a:xfrm>
            <a:prstGeom prst="circularArrow">
              <a:avLst>
                <a:gd name="adj1" fmla="val 7048"/>
                <a:gd name="adj2" fmla="val 2061520"/>
                <a:gd name="adj3" fmla="val 1886315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Kruhová šipka 109"/>
            <p:cNvSpPr/>
            <p:nvPr/>
          </p:nvSpPr>
          <p:spPr>
            <a:xfrm rot="4200679">
              <a:off x="7527234" y="2301007"/>
              <a:ext cx="309550" cy="460379"/>
            </a:xfrm>
            <a:prstGeom prst="circularArrow">
              <a:avLst>
                <a:gd name="adj1" fmla="val 7048"/>
                <a:gd name="adj2" fmla="val 2061520"/>
                <a:gd name="adj3" fmla="val 1886315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Kruhová šipka 111"/>
            <p:cNvSpPr/>
            <p:nvPr/>
          </p:nvSpPr>
          <p:spPr>
            <a:xfrm rot="151839">
              <a:off x="1784394" y="4255948"/>
              <a:ext cx="309566" cy="460357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Kruhová šipka 112"/>
            <p:cNvSpPr/>
            <p:nvPr/>
          </p:nvSpPr>
          <p:spPr>
            <a:xfrm rot="410851">
              <a:off x="2066971" y="4549624"/>
              <a:ext cx="309566" cy="458770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Kruhová šipka 113"/>
            <p:cNvSpPr/>
            <p:nvPr/>
          </p:nvSpPr>
          <p:spPr>
            <a:xfrm rot="410851">
              <a:off x="3841812" y="5348106"/>
              <a:ext cx="307978" cy="460357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Kruhová šipka 114"/>
            <p:cNvSpPr/>
            <p:nvPr/>
          </p:nvSpPr>
          <p:spPr>
            <a:xfrm rot="3682083">
              <a:off x="3784669" y="5614784"/>
              <a:ext cx="307963" cy="460379"/>
            </a:xfrm>
            <a:prstGeom prst="circularArrow">
              <a:avLst>
                <a:gd name="adj1" fmla="val 7709"/>
                <a:gd name="adj2" fmla="val 2061520"/>
                <a:gd name="adj3" fmla="val 19132961"/>
                <a:gd name="adj4" fmla="val 16430603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16" name="Přímá spojnice se šipkou 115"/>
            <p:cNvCxnSpPr/>
            <p:nvPr/>
          </p:nvCxnSpPr>
          <p:spPr>
            <a:xfrm flipV="1">
              <a:off x="5983369" y="2017661"/>
              <a:ext cx="452441" cy="29843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Kruhová šipka 117"/>
            <p:cNvSpPr/>
            <p:nvPr/>
          </p:nvSpPr>
          <p:spPr>
            <a:xfrm rot="4972401">
              <a:off x="1632794" y="4744074"/>
              <a:ext cx="309551" cy="460379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Kruhová šipka 118"/>
            <p:cNvSpPr/>
            <p:nvPr/>
          </p:nvSpPr>
          <p:spPr>
            <a:xfrm rot="17617202" flipH="1">
              <a:off x="1658192" y="5001232"/>
              <a:ext cx="233353" cy="755657"/>
            </a:xfrm>
            <a:prstGeom prst="circularArrow">
              <a:avLst>
                <a:gd name="adj1" fmla="val 0"/>
                <a:gd name="adj2" fmla="val 2061520"/>
                <a:gd name="adj3" fmla="val 19235907"/>
                <a:gd name="adj4" fmla="val 16415048"/>
                <a:gd name="adj5" fmla="val 14451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20" name="Přímá spojnice se šipkou 119"/>
            <p:cNvCxnSpPr/>
            <p:nvPr/>
          </p:nvCxnSpPr>
          <p:spPr>
            <a:xfrm flipV="1">
              <a:off x="1812969" y="5081416"/>
              <a:ext cx="917583" cy="7143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oval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Přímá spojnice se šipkou 120"/>
            <p:cNvCxnSpPr/>
            <p:nvPr/>
          </p:nvCxnSpPr>
          <p:spPr>
            <a:xfrm flipV="1">
              <a:off x="2279698" y="5135389"/>
              <a:ext cx="450854" cy="29843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Přímá spojnice se šipkou 121"/>
            <p:cNvCxnSpPr/>
            <p:nvPr/>
          </p:nvCxnSpPr>
          <p:spPr>
            <a:xfrm flipV="1">
              <a:off x="2771827" y="4997281"/>
              <a:ext cx="676281" cy="8731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Kruhová šipka 126"/>
            <p:cNvSpPr/>
            <p:nvPr/>
          </p:nvSpPr>
          <p:spPr>
            <a:xfrm rot="151839">
              <a:off x="7635970" y="5371917"/>
              <a:ext cx="309566" cy="460357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Kruhová šipka 127"/>
            <p:cNvSpPr/>
            <p:nvPr/>
          </p:nvSpPr>
          <p:spPr>
            <a:xfrm rot="4461441">
              <a:off x="7554221" y="5582241"/>
              <a:ext cx="309551" cy="460379"/>
            </a:xfrm>
            <a:prstGeom prst="circularArrow">
              <a:avLst>
                <a:gd name="adj1" fmla="val 13058"/>
                <a:gd name="adj2" fmla="val 2061520"/>
                <a:gd name="adj3" fmla="val 19132645"/>
                <a:gd name="adj4" fmla="val 16430603"/>
                <a:gd name="adj5" fmla="val 15923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Kruhová šipka 128"/>
            <p:cNvSpPr/>
            <p:nvPr/>
          </p:nvSpPr>
          <p:spPr>
            <a:xfrm rot="151839">
              <a:off x="5553152" y="4427392"/>
              <a:ext cx="309566" cy="460357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6430603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130" name="Přímá spojnice se šipkou 129"/>
            <p:cNvCxnSpPr/>
            <p:nvPr/>
          </p:nvCxnSpPr>
          <p:spPr>
            <a:xfrm flipV="1">
              <a:off x="6024644" y="4975057"/>
              <a:ext cx="1139835" cy="536554"/>
            </a:xfrm>
            <a:prstGeom prst="straightConnector1">
              <a:avLst/>
            </a:prstGeom>
            <a:ln w="53975">
              <a:solidFill>
                <a:srgbClr val="C00000"/>
              </a:solidFill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Přímá spojnice se šipkou 131"/>
            <p:cNvCxnSpPr/>
            <p:nvPr/>
          </p:nvCxnSpPr>
          <p:spPr>
            <a:xfrm flipV="1">
              <a:off x="5630941" y="4894098"/>
              <a:ext cx="1455750" cy="36987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Kruhová šipka 134"/>
            <p:cNvSpPr/>
            <p:nvPr/>
          </p:nvSpPr>
          <p:spPr>
            <a:xfrm rot="1604292">
              <a:off x="5718253" y="4692493"/>
              <a:ext cx="307978" cy="460357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6003473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Kruhová šipka 135"/>
            <p:cNvSpPr/>
            <p:nvPr/>
          </p:nvSpPr>
          <p:spPr>
            <a:xfrm rot="16983025" flipH="1">
              <a:off x="4974511" y="4971078"/>
              <a:ext cx="333362" cy="458792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5866499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Kruhová šipka 141"/>
            <p:cNvSpPr/>
            <p:nvPr/>
          </p:nvSpPr>
          <p:spPr>
            <a:xfrm rot="16490928" flipH="1">
              <a:off x="5376946" y="5281422"/>
              <a:ext cx="333362" cy="460379"/>
            </a:xfrm>
            <a:prstGeom prst="circularArrow">
              <a:avLst>
                <a:gd name="adj1" fmla="val 20701"/>
                <a:gd name="adj2" fmla="val 2061520"/>
                <a:gd name="adj3" fmla="val 19068606"/>
                <a:gd name="adj4" fmla="val 15866499"/>
                <a:gd name="adj5" fmla="val 19635"/>
              </a:avLst>
            </a:prstGeom>
            <a:solidFill>
              <a:srgbClr val="C00000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98" name="Přímá spojnice se šipkou 97"/>
            <p:cNvCxnSpPr>
              <a:stCxn id="104" idx="0"/>
            </p:cNvCxnSpPr>
            <p:nvPr/>
          </p:nvCxnSpPr>
          <p:spPr>
            <a:xfrm>
              <a:off x="5983369" y="1463645"/>
              <a:ext cx="1181110" cy="200017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nice se šipkou 110"/>
            <p:cNvCxnSpPr/>
            <p:nvPr/>
          </p:nvCxnSpPr>
          <p:spPr>
            <a:xfrm>
              <a:off x="5951619" y="4775040"/>
              <a:ext cx="1068396" cy="85722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Přímá spojnice se šipkou 116"/>
            <p:cNvCxnSpPr/>
            <p:nvPr/>
          </p:nvCxnSpPr>
          <p:spPr>
            <a:xfrm>
              <a:off x="2281286" y="4614709"/>
              <a:ext cx="1138247" cy="307963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Přímá spojnice se šipkou 98"/>
          <p:cNvCxnSpPr/>
          <p:nvPr/>
        </p:nvCxnSpPr>
        <p:spPr bwMode="auto">
          <a:xfrm>
            <a:off x="6032118" y="5672959"/>
            <a:ext cx="409575" cy="881931"/>
          </a:xfrm>
          <a:prstGeom prst="straightConnector1">
            <a:avLst/>
          </a:prstGeom>
          <a:ln w="53975">
            <a:solidFill>
              <a:srgbClr val="C00000"/>
            </a:solidFill>
            <a:prstDash val="sysDot"/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050"/>
            <a:ext cx="9144000" cy="63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33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190263"/>
            <a:ext cx="7776864" cy="68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0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099356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54769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Přímá spojnice 2"/>
          <p:cNvCxnSpPr/>
          <p:nvPr/>
        </p:nvCxnSpPr>
        <p:spPr bwMode="auto">
          <a:xfrm flipV="1">
            <a:off x="2179914" y="2420888"/>
            <a:ext cx="3112166" cy="792088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6"/>
          <p:cNvCxnSpPr/>
          <p:nvPr/>
        </p:nvCxnSpPr>
        <p:spPr bwMode="auto">
          <a:xfrm flipV="1">
            <a:off x="2843808" y="4221088"/>
            <a:ext cx="3024336" cy="504056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/>
          <p:nvPr/>
        </p:nvCxnSpPr>
        <p:spPr bwMode="auto">
          <a:xfrm flipV="1">
            <a:off x="7740352" y="3901177"/>
            <a:ext cx="1302770" cy="252028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18"/>
          <p:cNvCxnSpPr/>
          <p:nvPr/>
        </p:nvCxnSpPr>
        <p:spPr bwMode="auto">
          <a:xfrm flipV="1">
            <a:off x="7308304" y="2132856"/>
            <a:ext cx="1274305" cy="288032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54769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Přímá spojnice 2"/>
          <p:cNvCxnSpPr/>
          <p:nvPr/>
        </p:nvCxnSpPr>
        <p:spPr bwMode="auto">
          <a:xfrm>
            <a:off x="1691680" y="4005064"/>
            <a:ext cx="1728192" cy="720080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Přímá spojnice 4"/>
          <p:cNvCxnSpPr/>
          <p:nvPr/>
        </p:nvCxnSpPr>
        <p:spPr bwMode="auto">
          <a:xfrm>
            <a:off x="7236296" y="3753847"/>
            <a:ext cx="1664298" cy="108012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8"/>
          <p:cNvCxnSpPr/>
          <p:nvPr/>
        </p:nvCxnSpPr>
        <p:spPr bwMode="auto">
          <a:xfrm>
            <a:off x="1115616" y="2204864"/>
            <a:ext cx="1800200" cy="1152128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13"/>
          <p:cNvCxnSpPr/>
          <p:nvPr/>
        </p:nvCxnSpPr>
        <p:spPr bwMode="auto">
          <a:xfrm>
            <a:off x="6410503" y="1509192"/>
            <a:ext cx="2088232" cy="432048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554769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Přímá spojnice 6"/>
          <p:cNvCxnSpPr/>
          <p:nvPr/>
        </p:nvCxnSpPr>
        <p:spPr bwMode="auto">
          <a:xfrm>
            <a:off x="4067944" y="2924944"/>
            <a:ext cx="2880320" cy="576064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/>
          <p:nvPr/>
        </p:nvCxnSpPr>
        <p:spPr bwMode="auto">
          <a:xfrm>
            <a:off x="4139952" y="3645024"/>
            <a:ext cx="2808312" cy="936104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93087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68171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114522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362958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412403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" y="0"/>
            <a:ext cx="8316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8225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Přímá spojnice 3"/>
          <p:cNvCxnSpPr/>
          <p:nvPr/>
        </p:nvCxnSpPr>
        <p:spPr bwMode="auto">
          <a:xfrm>
            <a:off x="1104933" y="2495465"/>
            <a:ext cx="1872208" cy="213455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8"/>
          <p:cNvCxnSpPr/>
          <p:nvPr/>
        </p:nvCxnSpPr>
        <p:spPr bwMode="auto">
          <a:xfrm>
            <a:off x="7020272" y="764704"/>
            <a:ext cx="1224136" cy="2448272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12"/>
          <p:cNvCxnSpPr/>
          <p:nvPr/>
        </p:nvCxnSpPr>
        <p:spPr bwMode="auto">
          <a:xfrm>
            <a:off x="1691680" y="4149080"/>
            <a:ext cx="1728192" cy="432048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15"/>
          <p:cNvCxnSpPr/>
          <p:nvPr/>
        </p:nvCxnSpPr>
        <p:spPr bwMode="auto">
          <a:xfrm>
            <a:off x="7308304" y="3861048"/>
            <a:ext cx="1584176" cy="288032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08422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Přímá spojnice 3"/>
          <p:cNvCxnSpPr/>
          <p:nvPr/>
        </p:nvCxnSpPr>
        <p:spPr bwMode="auto">
          <a:xfrm>
            <a:off x="5076056" y="3501008"/>
            <a:ext cx="1656184" cy="1008112"/>
          </a:xfrm>
          <a:prstGeom prst="line">
            <a:avLst/>
          </a:prstGeom>
          <a:noFill/>
          <a:ln w="63500" cap="flat" cmpd="sng" algn="ctr">
            <a:solidFill>
              <a:schemeClr val="accent5">
                <a:lumMod val="75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7"/>
          <p:cNvCxnSpPr/>
          <p:nvPr/>
        </p:nvCxnSpPr>
        <p:spPr bwMode="auto">
          <a:xfrm>
            <a:off x="4478153" y="3231020"/>
            <a:ext cx="1872208" cy="26682"/>
          </a:xfrm>
          <a:prstGeom prst="line">
            <a:avLst/>
          </a:prstGeom>
          <a:noFill/>
          <a:ln w="63500" cap="flat" cmpd="sng" algn="ctr">
            <a:solidFill>
              <a:schemeClr val="tx2">
                <a:lumMod val="75000"/>
                <a:alpha val="54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4169025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/>
          <p:cNvGraphicFramePr>
            <a:graphicFrameLocks/>
          </p:cNvGraphicFramePr>
          <p:nvPr/>
        </p:nvGraphicFramePr>
        <p:xfrm>
          <a:off x="121707" y="58208"/>
          <a:ext cx="8900585" cy="674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371117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zahora\Desktop\Příspěvky\Březová\foto\ledena 05\P11006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365" y="0"/>
            <a:ext cx="9165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63440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zahora\Desktop\Příspěvky\Březová\foto\P502003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39251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3333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7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43"/>
          <p:cNvPicPr>
            <a:picLocks noGrp="1" noChangeAspect="1"/>
          </p:cNvPicPr>
          <p:nvPr isPhoto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5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60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5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48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8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4057 - kopie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20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adImage_galleryzoo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6312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6-07-22-perkolaty_5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27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zahora\Desktop\DSCN079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24"/>
            <a:ext cx="9158832" cy="68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5078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Výbuch 1 210"/>
          <p:cNvSpPr/>
          <p:nvPr/>
        </p:nvSpPr>
        <p:spPr>
          <a:xfrm rot="473304">
            <a:off x="6393298" y="1085575"/>
            <a:ext cx="3870614" cy="3794591"/>
          </a:xfrm>
          <a:prstGeom prst="irregularSeal1">
            <a:avLst/>
          </a:prstGeom>
          <a:gradFill>
            <a:gsLst>
              <a:gs pos="0">
                <a:srgbClr val="680000"/>
              </a:gs>
              <a:gs pos="62000">
                <a:srgbClr val="FFC000"/>
              </a:gs>
              <a:gs pos="99000">
                <a:srgbClr val="50260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10" name="Výbuch 1 209"/>
          <p:cNvSpPr/>
          <p:nvPr/>
        </p:nvSpPr>
        <p:spPr>
          <a:xfrm>
            <a:off x="-1652444" y="766203"/>
            <a:ext cx="3633933" cy="3567672"/>
          </a:xfrm>
          <a:prstGeom prst="irregularSeal1">
            <a:avLst/>
          </a:prstGeom>
          <a:gradFill>
            <a:gsLst>
              <a:gs pos="0">
                <a:srgbClr val="680000"/>
              </a:gs>
              <a:gs pos="62000">
                <a:srgbClr val="FFC000"/>
              </a:gs>
              <a:gs pos="99000">
                <a:srgbClr val="50260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229" name="Vývojový diagram: sloučení 228"/>
          <p:cNvSpPr/>
          <p:nvPr/>
        </p:nvSpPr>
        <p:spPr>
          <a:xfrm rot="16448945">
            <a:off x="5564860" y="-219020"/>
            <a:ext cx="701861" cy="18209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8" name="Vývojový diagram: sloučení 227"/>
          <p:cNvSpPr/>
          <p:nvPr/>
        </p:nvSpPr>
        <p:spPr>
          <a:xfrm rot="16754144">
            <a:off x="6117477" y="-924505"/>
            <a:ext cx="755920" cy="2261014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7" name="Vývojový diagram: sloučení 226"/>
          <p:cNvSpPr/>
          <p:nvPr/>
        </p:nvSpPr>
        <p:spPr>
          <a:xfrm rot="4590491">
            <a:off x="1885682" y="-28924"/>
            <a:ext cx="701861" cy="18209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6" name="Vývojový diagram: sloučení 225"/>
          <p:cNvSpPr/>
          <p:nvPr/>
        </p:nvSpPr>
        <p:spPr>
          <a:xfrm rot="4801625">
            <a:off x="1032955" y="-902346"/>
            <a:ext cx="755920" cy="2261014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4" name="Zahnutá šipka nahoru 183"/>
          <p:cNvSpPr/>
          <p:nvPr/>
        </p:nvSpPr>
        <p:spPr>
          <a:xfrm>
            <a:off x="5067044" y="4133574"/>
            <a:ext cx="2593397" cy="752194"/>
          </a:xfrm>
          <a:prstGeom prst="curvedUpArrow">
            <a:avLst>
              <a:gd name="adj1" fmla="val 75474"/>
              <a:gd name="adj2" fmla="val 10566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3" name="Zahnutá šipka nahoru 182"/>
          <p:cNvSpPr/>
          <p:nvPr/>
        </p:nvSpPr>
        <p:spPr>
          <a:xfrm flipH="1">
            <a:off x="604694" y="3759573"/>
            <a:ext cx="2284556" cy="690563"/>
          </a:xfrm>
          <a:prstGeom prst="curvedUpArrow">
            <a:avLst>
              <a:gd name="adj1" fmla="val 75474"/>
              <a:gd name="adj2" fmla="val 10566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" name="Vývojový diagram: sloučení 122"/>
          <p:cNvSpPr/>
          <p:nvPr/>
        </p:nvSpPr>
        <p:spPr>
          <a:xfrm>
            <a:off x="1547665" y="-21264"/>
            <a:ext cx="4968551" cy="11155120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25000"/>
                </a:srgbClr>
              </a:gs>
              <a:gs pos="1000">
                <a:schemeClr val="accent1">
                  <a:shade val="30000"/>
                  <a:satMod val="115000"/>
                  <a:alpha val="27000"/>
                </a:schemeClr>
              </a:gs>
              <a:gs pos="52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Vývojový diagram: sloučení 1"/>
          <p:cNvSpPr/>
          <p:nvPr/>
        </p:nvSpPr>
        <p:spPr>
          <a:xfrm>
            <a:off x="2137354" y="-21012"/>
            <a:ext cx="3815773" cy="10506916"/>
          </a:xfrm>
          <a:prstGeom prst="flowChartMerge">
            <a:avLst/>
          </a:prstGeom>
          <a:gradFill flip="none" rotWithShape="1">
            <a:gsLst>
              <a:gs pos="99167">
                <a:srgbClr val="2A7278"/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 rot="18917618">
            <a:off x="5730875" y="5013235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 rot="914892">
            <a:off x="4981869" y="6139427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 rot="18917618">
            <a:off x="3092745" y="5866279"/>
            <a:ext cx="431511" cy="2927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 rot="3116528">
            <a:off x="2629116" y="5569685"/>
            <a:ext cx="5953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 rot="18917618">
            <a:off x="5056909" y="4557996"/>
            <a:ext cx="431512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Ovál 10"/>
          <p:cNvSpPr/>
          <p:nvPr/>
        </p:nvSpPr>
        <p:spPr>
          <a:xfrm rot="2946728">
            <a:off x="5255761" y="4583577"/>
            <a:ext cx="596713" cy="21503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 rot="16935141">
            <a:off x="5247824" y="5237010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Ovál 12"/>
          <p:cNvSpPr/>
          <p:nvPr/>
        </p:nvSpPr>
        <p:spPr>
          <a:xfrm rot="17786952">
            <a:off x="5169892" y="5667036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 rot="18917618">
            <a:off x="5426369" y="5318597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 rot="17499507">
            <a:off x="2695556" y="4570982"/>
            <a:ext cx="596713" cy="212147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 rot="7526562">
            <a:off x="2786385" y="6708822"/>
            <a:ext cx="592511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Ovál 21"/>
          <p:cNvSpPr/>
          <p:nvPr/>
        </p:nvSpPr>
        <p:spPr>
          <a:xfrm rot="9188812">
            <a:off x="5088661" y="6787996"/>
            <a:ext cx="430068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Ovál 22"/>
          <p:cNvSpPr/>
          <p:nvPr/>
        </p:nvSpPr>
        <p:spPr>
          <a:xfrm rot="3393703">
            <a:off x="4389799" y="6067286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ál 23"/>
          <p:cNvSpPr/>
          <p:nvPr/>
        </p:nvSpPr>
        <p:spPr>
          <a:xfrm rot="5400000">
            <a:off x="4821314" y="5268908"/>
            <a:ext cx="595313" cy="92364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Ovál 24"/>
          <p:cNvSpPr/>
          <p:nvPr/>
        </p:nvSpPr>
        <p:spPr>
          <a:xfrm rot="19752220">
            <a:off x="4918369" y="5272368"/>
            <a:ext cx="431512" cy="1302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Ovál 25"/>
          <p:cNvSpPr/>
          <p:nvPr/>
        </p:nvSpPr>
        <p:spPr>
          <a:xfrm rot="3393703">
            <a:off x="4287334" y="6819484"/>
            <a:ext cx="595313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Ovál 27"/>
          <p:cNvSpPr/>
          <p:nvPr/>
        </p:nvSpPr>
        <p:spPr>
          <a:xfrm rot="6429477">
            <a:off x="4562981" y="6795671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" name="Ovál 28"/>
          <p:cNvSpPr/>
          <p:nvPr/>
        </p:nvSpPr>
        <p:spPr>
          <a:xfrm rot="7648389">
            <a:off x="4768639" y="6505037"/>
            <a:ext cx="595312" cy="93807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ál 29"/>
          <p:cNvSpPr/>
          <p:nvPr/>
        </p:nvSpPr>
        <p:spPr>
          <a:xfrm rot="2946728">
            <a:off x="2461761" y="4026085"/>
            <a:ext cx="596713" cy="21503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" name="Ovál 30"/>
          <p:cNvSpPr/>
          <p:nvPr/>
        </p:nvSpPr>
        <p:spPr>
          <a:xfrm rot="18917618">
            <a:off x="5205557" y="4094350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Ovál 31"/>
          <p:cNvSpPr/>
          <p:nvPr/>
        </p:nvSpPr>
        <p:spPr>
          <a:xfrm rot="16664042">
            <a:off x="2305123" y="4467985"/>
            <a:ext cx="595313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Ovál 32"/>
          <p:cNvSpPr/>
          <p:nvPr/>
        </p:nvSpPr>
        <p:spPr>
          <a:xfrm rot="914892">
            <a:off x="2059425" y="4333877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ál 33"/>
          <p:cNvSpPr/>
          <p:nvPr/>
        </p:nvSpPr>
        <p:spPr>
          <a:xfrm rot="6567328">
            <a:off x="2432849" y="6324681"/>
            <a:ext cx="595312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Ovál 34"/>
          <p:cNvSpPr/>
          <p:nvPr/>
        </p:nvSpPr>
        <p:spPr>
          <a:xfrm rot="10463861">
            <a:off x="2205182" y="5989548"/>
            <a:ext cx="430068" cy="1302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6" name="Ovál 35"/>
          <p:cNvSpPr/>
          <p:nvPr/>
        </p:nvSpPr>
        <p:spPr>
          <a:xfrm rot="6429477">
            <a:off x="2118231" y="6235376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Ovál 39"/>
          <p:cNvSpPr/>
          <p:nvPr/>
        </p:nvSpPr>
        <p:spPr>
          <a:xfrm rot="3393703">
            <a:off x="2721481" y="4932694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Šrafovaná šipka doprava 4"/>
          <p:cNvSpPr/>
          <p:nvPr/>
        </p:nvSpPr>
        <p:spPr>
          <a:xfrm rot="5400000">
            <a:off x="2320281" y="1497744"/>
            <a:ext cx="3373699" cy="1319203"/>
          </a:xfrm>
          <a:prstGeom prst="stripedRightArrow">
            <a:avLst>
              <a:gd name="adj1" fmla="val 72970"/>
              <a:gd name="adj2" fmla="val 50000"/>
            </a:avLst>
          </a:prstGeom>
          <a:gradFill flip="none" rotWithShape="1">
            <a:gsLst>
              <a:gs pos="1000">
                <a:srgbClr val="686560">
                  <a:alpha val="82000"/>
                </a:srgbClr>
              </a:gs>
              <a:gs pos="53000">
                <a:srgbClr val="7E6000">
                  <a:alpha val="11000"/>
                </a:srgbClr>
              </a:gs>
              <a:gs pos="100000">
                <a:srgbClr val="E8E0E0">
                  <a:alpha val="2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800" b="1" dirty="0">
                <a:solidFill>
                  <a:srgbClr val="7E6000"/>
                </a:solidFill>
              </a:rPr>
              <a:t>C</a:t>
            </a:r>
            <a:r>
              <a:rPr lang="cs-CZ" sz="2800" b="1" baseline="-25000" dirty="0">
                <a:solidFill>
                  <a:srgbClr val="7E6000"/>
                </a:solidFill>
              </a:rPr>
              <a:t>n</a:t>
            </a:r>
            <a:r>
              <a:rPr lang="cs-CZ" sz="2800" b="1" dirty="0">
                <a:solidFill>
                  <a:srgbClr val="7E6000"/>
                </a:solidFill>
              </a:rPr>
              <a:t>H</a:t>
            </a:r>
            <a:r>
              <a:rPr lang="cs-CZ" sz="2800" b="1" baseline="-25000" dirty="0">
                <a:solidFill>
                  <a:srgbClr val="7E6000"/>
                </a:solidFill>
              </a:rPr>
              <a:t>2n</a:t>
            </a:r>
            <a:r>
              <a:rPr lang="cs-CZ" sz="2800" b="1" dirty="0">
                <a:solidFill>
                  <a:srgbClr val="7E6000"/>
                </a:solidFill>
              </a:rPr>
              <a:t>O</a:t>
            </a:r>
            <a:r>
              <a:rPr lang="cs-CZ" sz="2800" b="1" baseline="-25000" dirty="0">
                <a:solidFill>
                  <a:srgbClr val="7E6000"/>
                </a:solidFill>
              </a:rPr>
              <a:t>n</a:t>
            </a:r>
            <a:endParaRPr lang="en-US" sz="2800" b="1" dirty="0">
              <a:solidFill>
                <a:srgbClr val="7E6000"/>
              </a:solidFill>
            </a:endParaRPr>
          </a:p>
        </p:txBody>
      </p:sp>
      <p:sp>
        <p:nvSpPr>
          <p:cNvPr id="41" name="Ovál 40"/>
          <p:cNvSpPr/>
          <p:nvPr/>
        </p:nvSpPr>
        <p:spPr>
          <a:xfrm rot="4765610">
            <a:off x="2200046" y="3078477"/>
            <a:ext cx="423022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2" name="Ovál 41"/>
          <p:cNvSpPr/>
          <p:nvPr/>
        </p:nvSpPr>
        <p:spPr>
          <a:xfrm rot="6570681">
            <a:off x="3200193" y="5255230"/>
            <a:ext cx="424422" cy="215035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" name="Ovál 42"/>
          <p:cNvSpPr/>
          <p:nvPr/>
        </p:nvSpPr>
        <p:spPr>
          <a:xfrm rot="7853710">
            <a:off x="4929156" y="3177940"/>
            <a:ext cx="424423" cy="215035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" name="Ovál 43"/>
          <p:cNvSpPr/>
          <p:nvPr/>
        </p:nvSpPr>
        <p:spPr>
          <a:xfrm rot="8252999">
            <a:off x="2561681" y="3200713"/>
            <a:ext cx="307397" cy="292753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Ovál 44"/>
          <p:cNvSpPr/>
          <p:nvPr/>
        </p:nvSpPr>
        <p:spPr>
          <a:xfrm rot="8049646">
            <a:off x="2395619" y="4121324"/>
            <a:ext cx="424422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6" name="Ovál 45"/>
          <p:cNvSpPr/>
          <p:nvPr/>
        </p:nvSpPr>
        <p:spPr>
          <a:xfrm rot="4765610">
            <a:off x="4927713" y="2858542"/>
            <a:ext cx="424423" cy="215034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7" name="Ovál 46"/>
          <p:cNvSpPr/>
          <p:nvPr/>
        </p:nvSpPr>
        <p:spPr>
          <a:xfrm rot="7901894">
            <a:off x="5086453" y="2644250"/>
            <a:ext cx="425824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Ovál 47"/>
          <p:cNvSpPr/>
          <p:nvPr/>
        </p:nvSpPr>
        <p:spPr>
          <a:xfrm rot="10401246">
            <a:off x="5605351" y="2737037"/>
            <a:ext cx="308841" cy="294154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9" name="Ovál 78"/>
          <p:cNvSpPr/>
          <p:nvPr/>
        </p:nvSpPr>
        <p:spPr>
          <a:xfrm rot="6429477">
            <a:off x="2578609" y="6680809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2" name="Ovál 81"/>
          <p:cNvSpPr/>
          <p:nvPr/>
        </p:nvSpPr>
        <p:spPr>
          <a:xfrm rot="6429477">
            <a:off x="3085164" y="6841894"/>
            <a:ext cx="595313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3" name="Ovál 82"/>
          <p:cNvSpPr/>
          <p:nvPr/>
        </p:nvSpPr>
        <p:spPr>
          <a:xfrm rot="3393703">
            <a:off x="5267259" y="6215764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4" name="Ovál 83"/>
          <p:cNvSpPr/>
          <p:nvPr/>
        </p:nvSpPr>
        <p:spPr>
          <a:xfrm rot="3393703">
            <a:off x="4734719" y="6607969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7" name="Ovál 86"/>
          <p:cNvSpPr/>
          <p:nvPr/>
        </p:nvSpPr>
        <p:spPr>
          <a:xfrm rot="9501059">
            <a:off x="2480862" y="6596095"/>
            <a:ext cx="432955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3" name="Ovál 92"/>
          <p:cNvSpPr/>
          <p:nvPr/>
        </p:nvSpPr>
        <p:spPr>
          <a:xfrm rot="11229044">
            <a:off x="4580659" y="6633915"/>
            <a:ext cx="431512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4" name="Ovál 93"/>
          <p:cNvSpPr/>
          <p:nvPr/>
        </p:nvSpPr>
        <p:spPr>
          <a:xfrm rot="11229044">
            <a:off x="2935432" y="6754378"/>
            <a:ext cx="430068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5" name="Ovál 94"/>
          <p:cNvSpPr/>
          <p:nvPr/>
        </p:nvSpPr>
        <p:spPr>
          <a:xfrm rot="11229044">
            <a:off x="4091425" y="6259919"/>
            <a:ext cx="431511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6" name="Ovál 95"/>
          <p:cNvSpPr/>
          <p:nvPr/>
        </p:nvSpPr>
        <p:spPr>
          <a:xfrm rot="3798305">
            <a:off x="2854259" y="6302609"/>
            <a:ext cx="595312" cy="95250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7" name="Ovál 96"/>
          <p:cNvSpPr/>
          <p:nvPr/>
        </p:nvSpPr>
        <p:spPr>
          <a:xfrm rot="9014318">
            <a:off x="3284682" y="6429408"/>
            <a:ext cx="430068" cy="131669"/>
          </a:xfrm>
          <a:prstGeom prst="ellipse">
            <a:avLst/>
          </a:prstGeom>
          <a:solidFill>
            <a:srgbClr val="918057"/>
          </a:solidFill>
          <a:ln>
            <a:solidFill>
              <a:srgbClr val="7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8" name="Ovál 97"/>
          <p:cNvSpPr/>
          <p:nvPr/>
        </p:nvSpPr>
        <p:spPr>
          <a:xfrm rot="20792301">
            <a:off x="4469535" y="5450261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9" name="Ovál 98"/>
          <p:cNvSpPr/>
          <p:nvPr/>
        </p:nvSpPr>
        <p:spPr>
          <a:xfrm rot="20283592">
            <a:off x="5466805" y="5961530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0" name="Ovál 99"/>
          <p:cNvSpPr/>
          <p:nvPr/>
        </p:nvSpPr>
        <p:spPr>
          <a:xfrm rot="1182124">
            <a:off x="5657305" y="4751297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1" name="Ovál 100"/>
          <p:cNvSpPr/>
          <p:nvPr/>
        </p:nvSpPr>
        <p:spPr>
          <a:xfrm rot="17067976">
            <a:off x="5132369" y="3628970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" name="Ovál 101"/>
          <p:cNvSpPr/>
          <p:nvPr/>
        </p:nvSpPr>
        <p:spPr>
          <a:xfrm rot="18917618">
            <a:off x="5523057" y="4361893"/>
            <a:ext cx="431511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" name="Ovál 102"/>
          <p:cNvSpPr/>
          <p:nvPr/>
        </p:nvSpPr>
        <p:spPr>
          <a:xfrm rot="3418734">
            <a:off x="4503142" y="5612407"/>
            <a:ext cx="596713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4" name="Ovál 103"/>
          <p:cNvSpPr/>
          <p:nvPr/>
        </p:nvSpPr>
        <p:spPr>
          <a:xfrm rot="2352056">
            <a:off x="5534605" y="5665975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5" name="Ovál 104"/>
          <p:cNvSpPr/>
          <p:nvPr/>
        </p:nvSpPr>
        <p:spPr>
          <a:xfrm rot="20792301">
            <a:off x="5777057" y="5270972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6" name="Ovál 105"/>
          <p:cNvSpPr/>
          <p:nvPr/>
        </p:nvSpPr>
        <p:spPr>
          <a:xfrm rot="21243352">
            <a:off x="4778375" y="5752820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7" name="Ovál 106"/>
          <p:cNvSpPr/>
          <p:nvPr/>
        </p:nvSpPr>
        <p:spPr>
          <a:xfrm rot="3418734">
            <a:off x="4957023" y="5087812"/>
            <a:ext cx="596713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8" name="Ovál 107"/>
          <p:cNvSpPr/>
          <p:nvPr/>
        </p:nvSpPr>
        <p:spPr>
          <a:xfrm rot="3418734">
            <a:off x="4420829" y="4913462"/>
            <a:ext cx="595312" cy="212148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9" name="Ovál 108"/>
          <p:cNvSpPr/>
          <p:nvPr/>
        </p:nvSpPr>
        <p:spPr>
          <a:xfrm rot="1928803">
            <a:off x="3294816" y="6011956"/>
            <a:ext cx="432955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0" name="Ovál 109"/>
          <p:cNvSpPr/>
          <p:nvPr/>
        </p:nvSpPr>
        <p:spPr>
          <a:xfrm rot="20361386">
            <a:off x="2528462" y="5855076"/>
            <a:ext cx="432955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1" name="Ovál 110"/>
          <p:cNvSpPr/>
          <p:nvPr/>
        </p:nvSpPr>
        <p:spPr>
          <a:xfrm rot="20271148">
            <a:off x="3938445" y="5813053"/>
            <a:ext cx="431511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2" name="Ovál 111"/>
          <p:cNvSpPr/>
          <p:nvPr/>
        </p:nvSpPr>
        <p:spPr>
          <a:xfrm rot="18917618">
            <a:off x="2498180" y="4633637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3" name="Ovál 112"/>
          <p:cNvSpPr/>
          <p:nvPr/>
        </p:nvSpPr>
        <p:spPr>
          <a:xfrm rot="1089701">
            <a:off x="2692979" y="4776512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4" name="Ovál 113"/>
          <p:cNvSpPr/>
          <p:nvPr/>
        </p:nvSpPr>
        <p:spPr>
          <a:xfrm rot="20652794">
            <a:off x="2378369" y="5087473"/>
            <a:ext cx="431512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5" name="Ovál 114"/>
          <p:cNvSpPr/>
          <p:nvPr/>
        </p:nvSpPr>
        <p:spPr>
          <a:xfrm rot="17440032">
            <a:off x="2932189" y="5083632"/>
            <a:ext cx="595312" cy="213591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6" name="Ovál 115"/>
          <p:cNvSpPr/>
          <p:nvPr/>
        </p:nvSpPr>
        <p:spPr>
          <a:xfrm rot="20221674">
            <a:off x="3566105" y="5371824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7" name="Ovál 116"/>
          <p:cNvSpPr/>
          <p:nvPr/>
        </p:nvSpPr>
        <p:spPr>
          <a:xfrm rot="18917618">
            <a:off x="3114389" y="4136373"/>
            <a:ext cx="431512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8" name="Ovál 117"/>
          <p:cNvSpPr/>
          <p:nvPr/>
        </p:nvSpPr>
        <p:spPr>
          <a:xfrm rot="4516539">
            <a:off x="5463855" y="3273882"/>
            <a:ext cx="424423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9" name="Ovál 118"/>
          <p:cNvSpPr/>
          <p:nvPr/>
        </p:nvSpPr>
        <p:spPr>
          <a:xfrm rot="4996051">
            <a:off x="2296039" y="3712310"/>
            <a:ext cx="424422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0" name="Ovál 119"/>
          <p:cNvSpPr/>
          <p:nvPr/>
        </p:nvSpPr>
        <p:spPr>
          <a:xfrm rot="6570681">
            <a:off x="2374002" y="3416757"/>
            <a:ext cx="424423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1" name="Ovál 120"/>
          <p:cNvSpPr/>
          <p:nvPr/>
        </p:nvSpPr>
        <p:spPr>
          <a:xfrm rot="7981855">
            <a:off x="2757883" y="2758419"/>
            <a:ext cx="425824" cy="215035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2" name="Ovál 121"/>
          <p:cNvSpPr/>
          <p:nvPr/>
        </p:nvSpPr>
        <p:spPr>
          <a:xfrm rot="4765610">
            <a:off x="1918673" y="2616237"/>
            <a:ext cx="425824" cy="213591"/>
          </a:xfrm>
          <a:prstGeom prst="ellipse">
            <a:avLst/>
          </a:prstGeom>
          <a:solidFill>
            <a:srgbClr val="DDBBBB"/>
          </a:solidFill>
          <a:ln>
            <a:solidFill>
              <a:srgbClr val="BC6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4" name="Ovál 123"/>
          <p:cNvSpPr/>
          <p:nvPr/>
        </p:nvSpPr>
        <p:spPr>
          <a:xfrm rot="4765610">
            <a:off x="2156942" y="2666303"/>
            <a:ext cx="245128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5" name="Ovál 124"/>
          <p:cNvSpPr/>
          <p:nvPr/>
        </p:nvSpPr>
        <p:spPr>
          <a:xfrm rot="4765610">
            <a:off x="2309219" y="2818283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6" name="Ovál 125"/>
          <p:cNvSpPr/>
          <p:nvPr/>
        </p:nvSpPr>
        <p:spPr>
          <a:xfrm rot="4765610">
            <a:off x="2136037" y="1077165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7" name="Ovál 126"/>
          <p:cNvSpPr/>
          <p:nvPr/>
        </p:nvSpPr>
        <p:spPr>
          <a:xfrm rot="4765610">
            <a:off x="2496121" y="1893052"/>
            <a:ext cx="245129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8" name="Ovál 127"/>
          <p:cNvSpPr/>
          <p:nvPr/>
        </p:nvSpPr>
        <p:spPr>
          <a:xfrm rot="4765610">
            <a:off x="2992566" y="2373527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9" name="Ovál 128"/>
          <p:cNvSpPr/>
          <p:nvPr/>
        </p:nvSpPr>
        <p:spPr>
          <a:xfrm rot="4765610">
            <a:off x="2091325" y="1231225"/>
            <a:ext cx="247931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0" name="Ovál 129"/>
          <p:cNvSpPr/>
          <p:nvPr/>
        </p:nvSpPr>
        <p:spPr>
          <a:xfrm rot="4765610">
            <a:off x="2416016" y="2372805"/>
            <a:ext cx="246529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1" name="Ovál 130"/>
          <p:cNvSpPr/>
          <p:nvPr/>
        </p:nvSpPr>
        <p:spPr>
          <a:xfrm rot="4765610">
            <a:off x="5326195" y="306409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2" name="Ovál 131"/>
          <p:cNvSpPr/>
          <p:nvPr/>
        </p:nvSpPr>
        <p:spPr>
          <a:xfrm rot="4765610">
            <a:off x="1935436" y="351585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" name="Ovál 132"/>
          <p:cNvSpPr/>
          <p:nvPr/>
        </p:nvSpPr>
        <p:spPr>
          <a:xfrm rot="4765610">
            <a:off x="5301656" y="285678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4" name="Ovál 133"/>
          <p:cNvSpPr/>
          <p:nvPr/>
        </p:nvSpPr>
        <p:spPr>
          <a:xfrm rot="4765610">
            <a:off x="5062805" y="3535435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5" name="Ovál 134"/>
          <p:cNvSpPr/>
          <p:nvPr/>
        </p:nvSpPr>
        <p:spPr>
          <a:xfrm rot="4765610">
            <a:off x="5167446" y="24301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6" name="Ovál 135"/>
          <p:cNvSpPr/>
          <p:nvPr/>
        </p:nvSpPr>
        <p:spPr>
          <a:xfrm rot="4765610">
            <a:off x="5085189" y="1096080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7" name="Ovál 136"/>
          <p:cNvSpPr/>
          <p:nvPr/>
        </p:nvSpPr>
        <p:spPr>
          <a:xfrm rot="4765610">
            <a:off x="2659170" y="1131098"/>
            <a:ext cx="245128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8" name="Ovál 137"/>
          <p:cNvSpPr/>
          <p:nvPr/>
        </p:nvSpPr>
        <p:spPr>
          <a:xfrm rot="4765610">
            <a:off x="5328366" y="66673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9" name="Ovál 138"/>
          <p:cNvSpPr/>
          <p:nvPr/>
        </p:nvSpPr>
        <p:spPr>
          <a:xfrm rot="4765610">
            <a:off x="2334476" y="2162014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0" name="Ovál 139"/>
          <p:cNvSpPr/>
          <p:nvPr/>
        </p:nvSpPr>
        <p:spPr>
          <a:xfrm rot="4765610">
            <a:off x="2229133" y="1894495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1" name="Ovál 140"/>
          <p:cNvSpPr/>
          <p:nvPr/>
        </p:nvSpPr>
        <p:spPr>
          <a:xfrm rot="4765610">
            <a:off x="5727396" y="944777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2" name="Ovál 141"/>
          <p:cNvSpPr/>
          <p:nvPr/>
        </p:nvSpPr>
        <p:spPr>
          <a:xfrm rot="4765610">
            <a:off x="5822650" y="2080"/>
            <a:ext cx="2465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3" name="Ovál 142"/>
          <p:cNvSpPr/>
          <p:nvPr/>
        </p:nvSpPr>
        <p:spPr>
          <a:xfrm rot="4765610">
            <a:off x="5345684" y="1608025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4" name="Ovál 143"/>
          <p:cNvSpPr/>
          <p:nvPr/>
        </p:nvSpPr>
        <p:spPr>
          <a:xfrm rot="4765610">
            <a:off x="5448840" y="1415405"/>
            <a:ext cx="245128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5" name="Ovál 144"/>
          <p:cNvSpPr/>
          <p:nvPr/>
        </p:nvSpPr>
        <p:spPr>
          <a:xfrm rot="4765610">
            <a:off x="5445256" y="2259390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6" name="Ovál 145"/>
          <p:cNvSpPr/>
          <p:nvPr/>
        </p:nvSpPr>
        <p:spPr>
          <a:xfrm rot="4765610">
            <a:off x="1487306" y="156182"/>
            <a:ext cx="245128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7" name="Ovál 146"/>
          <p:cNvSpPr/>
          <p:nvPr/>
        </p:nvSpPr>
        <p:spPr>
          <a:xfrm rot="4765610">
            <a:off x="2240678" y="656245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8" name="Ovál 147"/>
          <p:cNvSpPr/>
          <p:nvPr/>
        </p:nvSpPr>
        <p:spPr>
          <a:xfrm rot="4765610">
            <a:off x="2014820" y="33597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9" name="Ovál 148"/>
          <p:cNvSpPr/>
          <p:nvPr/>
        </p:nvSpPr>
        <p:spPr>
          <a:xfrm rot="4765610">
            <a:off x="2805652" y="533659"/>
            <a:ext cx="245128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0" name="Ovál 149"/>
          <p:cNvSpPr/>
          <p:nvPr/>
        </p:nvSpPr>
        <p:spPr>
          <a:xfrm rot="4765610">
            <a:off x="4484816" y="88874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1" name="Ovál 150"/>
          <p:cNvSpPr/>
          <p:nvPr/>
        </p:nvSpPr>
        <p:spPr>
          <a:xfrm rot="4765610">
            <a:off x="2398000" y="2006558"/>
            <a:ext cx="247930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2" name="Ovál 151"/>
          <p:cNvSpPr/>
          <p:nvPr/>
        </p:nvSpPr>
        <p:spPr>
          <a:xfrm rot="4765610">
            <a:off x="2943497" y="1876264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3" name="Ovál 152"/>
          <p:cNvSpPr/>
          <p:nvPr/>
        </p:nvSpPr>
        <p:spPr>
          <a:xfrm rot="4765610">
            <a:off x="2286856" y="488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4" name="Ovál 153"/>
          <p:cNvSpPr/>
          <p:nvPr/>
        </p:nvSpPr>
        <p:spPr>
          <a:xfrm rot="4765610">
            <a:off x="5008696" y="2007933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5" name="Ovál 154"/>
          <p:cNvSpPr/>
          <p:nvPr/>
        </p:nvSpPr>
        <p:spPr>
          <a:xfrm rot="4765610">
            <a:off x="2392926" y="1518398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6" name="Ovál 155"/>
          <p:cNvSpPr/>
          <p:nvPr/>
        </p:nvSpPr>
        <p:spPr>
          <a:xfrm rot="4765610">
            <a:off x="2330146" y="123193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7" name="Ovál 156"/>
          <p:cNvSpPr/>
          <p:nvPr/>
        </p:nvSpPr>
        <p:spPr>
          <a:xfrm rot="4765610">
            <a:off x="2324376" y="350863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8" name="Ovál 157"/>
          <p:cNvSpPr/>
          <p:nvPr/>
        </p:nvSpPr>
        <p:spPr>
          <a:xfrm rot="4765610">
            <a:off x="5723765" y="403391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9" name="Ovál 158"/>
          <p:cNvSpPr/>
          <p:nvPr/>
        </p:nvSpPr>
        <p:spPr>
          <a:xfrm rot="4765610">
            <a:off x="5541957" y="38098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0" name="Ovál 159"/>
          <p:cNvSpPr/>
          <p:nvPr/>
        </p:nvSpPr>
        <p:spPr>
          <a:xfrm rot="4765610">
            <a:off x="5796690" y="245787"/>
            <a:ext cx="247930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1" name="Ovál 160"/>
          <p:cNvSpPr/>
          <p:nvPr/>
        </p:nvSpPr>
        <p:spPr>
          <a:xfrm rot="4765610">
            <a:off x="4306586" y="327773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2" name="Ovál 161"/>
          <p:cNvSpPr/>
          <p:nvPr/>
        </p:nvSpPr>
        <p:spPr>
          <a:xfrm rot="4765610">
            <a:off x="2460756" y="2970960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3" name="Ovál 162"/>
          <p:cNvSpPr/>
          <p:nvPr/>
        </p:nvSpPr>
        <p:spPr>
          <a:xfrm rot="4765610">
            <a:off x="4632026" y="276713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4" name="Ovál 163"/>
          <p:cNvSpPr/>
          <p:nvPr/>
        </p:nvSpPr>
        <p:spPr>
          <a:xfrm rot="4765610">
            <a:off x="2767439" y="3275620"/>
            <a:ext cx="2451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5" name="Ovál 164"/>
          <p:cNvSpPr/>
          <p:nvPr/>
        </p:nvSpPr>
        <p:spPr>
          <a:xfrm rot="4765610">
            <a:off x="2775390" y="5135075"/>
            <a:ext cx="2479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6" name="Ovál 165"/>
          <p:cNvSpPr/>
          <p:nvPr/>
        </p:nvSpPr>
        <p:spPr>
          <a:xfrm rot="4765610">
            <a:off x="4651506" y="4329675"/>
            <a:ext cx="246529" cy="238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7" name="Ovál 166"/>
          <p:cNvSpPr/>
          <p:nvPr/>
        </p:nvSpPr>
        <p:spPr>
          <a:xfrm rot="17440032">
            <a:off x="2276259" y="841484"/>
            <a:ext cx="595312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8" name="Ovál 167"/>
          <p:cNvSpPr/>
          <p:nvPr/>
        </p:nvSpPr>
        <p:spPr>
          <a:xfrm rot="13966137">
            <a:off x="5311274" y="1046032"/>
            <a:ext cx="595313" cy="212147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9" name="Ovál 168"/>
          <p:cNvSpPr/>
          <p:nvPr/>
        </p:nvSpPr>
        <p:spPr>
          <a:xfrm rot="15106735">
            <a:off x="4824919" y="3963763"/>
            <a:ext cx="595312" cy="212148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0" name="Ovál 169"/>
          <p:cNvSpPr/>
          <p:nvPr/>
        </p:nvSpPr>
        <p:spPr>
          <a:xfrm rot="19005842">
            <a:off x="4800055" y="1620653"/>
            <a:ext cx="596035" cy="214312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1" name="Ovál 170"/>
          <p:cNvSpPr/>
          <p:nvPr/>
        </p:nvSpPr>
        <p:spPr>
          <a:xfrm rot="17440032">
            <a:off x="4132191" y="3847462"/>
            <a:ext cx="595312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2" name="Ovál 171"/>
          <p:cNvSpPr/>
          <p:nvPr/>
        </p:nvSpPr>
        <p:spPr>
          <a:xfrm rot="17440032">
            <a:off x="2271214" y="219799"/>
            <a:ext cx="595313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3" name="Ovál 172"/>
          <p:cNvSpPr/>
          <p:nvPr/>
        </p:nvSpPr>
        <p:spPr>
          <a:xfrm rot="17440032">
            <a:off x="5049363" y="1449624"/>
            <a:ext cx="596713" cy="15442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" name="Ovál 173"/>
          <p:cNvSpPr/>
          <p:nvPr/>
        </p:nvSpPr>
        <p:spPr>
          <a:xfrm rot="13174023">
            <a:off x="2538590" y="3721754"/>
            <a:ext cx="597477" cy="152680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5" name="Ovál 174"/>
          <p:cNvSpPr/>
          <p:nvPr/>
        </p:nvSpPr>
        <p:spPr>
          <a:xfrm rot="13761602">
            <a:off x="2369383" y="1579860"/>
            <a:ext cx="596713" cy="154420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6" name="Ovál 175"/>
          <p:cNvSpPr/>
          <p:nvPr/>
        </p:nvSpPr>
        <p:spPr>
          <a:xfrm rot="15573284">
            <a:off x="2598089" y="2324425"/>
            <a:ext cx="595312" cy="151535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7" name="Ovál 176"/>
          <p:cNvSpPr/>
          <p:nvPr/>
        </p:nvSpPr>
        <p:spPr>
          <a:xfrm rot="17440032">
            <a:off x="2442229" y="2545741"/>
            <a:ext cx="595312" cy="151535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8" name="Ovál 177"/>
          <p:cNvSpPr/>
          <p:nvPr/>
        </p:nvSpPr>
        <p:spPr>
          <a:xfrm rot="12869322">
            <a:off x="4634090" y="620559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9" name="Ovál 178"/>
          <p:cNvSpPr/>
          <p:nvPr/>
        </p:nvSpPr>
        <p:spPr>
          <a:xfrm rot="15909271">
            <a:off x="5462128" y="191785"/>
            <a:ext cx="598114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0" name="Ovál 179"/>
          <p:cNvSpPr/>
          <p:nvPr/>
        </p:nvSpPr>
        <p:spPr>
          <a:xfrm rot="13089827">
            <a:off x="5208476" y="1919040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1" name="Ovál 180"/>
          <p:cNvSpPr/>
          <p:nvPr/>
        </p:nvSpPr>
        <p:spPr>
          <a:xfrm rot="17440032">
            <a:off x="5102063" y="2146511"/>
            <a:ext cx="596713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2" name="Ovál 181"/>
          <p:cNvSpPr/>
          <p:nvPr/>
        </p:nvSpPr>
        <p:spPr>
          <a:xfrm rot="14951803">
            <a:off x="4768634" y="2411196"/>
            <a:ext cx="595313" cy="154420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4" name="Ovál 203"/>
          <p:cNvSpPr/>
          <p:nvPr/>
        </p:nvSpPr>
        <p:spPr>
          <a:xfrm rot="17143043">
            <a:off x="5479851" y="696509"/>
            <a:ext cx="434228" cy="21503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6" name="Slza 205"/>
          <p:cNvSpPr/>
          <p:nvPr/>
        </p:nvSpPr>
        <p:spPr>
          <a:xfrm rot="17315201">
            <a:off x="7492050" y="1852788"/>
            <a:ext cx="1881381" cy="2043822"/>
          </a:xfrm>
          <a:prstGeom prst="teardrop">
            <a:avLst>
              <a:gd name="adj" fmla="val 127822"/>
            </a:avLst>
          </a:prstGeom>
          <a:gradFill flip="none" rotWithShape="1">
            <a:gsLst>
              <a:gs pos="99167">
                <a:srgbClr val="2A7278">
                  <a:alpha val="3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  <a:tileRect/>
          </a:gradFill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2" name="Zahnutá šipka nahoru 211"/>
          <p:cNvSpPr/>
          <p:nvPr/>
        </p:nvSpPr>
        <p:spPr>
          <a:xfrm flipH="1" flipV="1">
            <a:off x="5029489" y="986118"/>
            <a:ext cx="3299114" cy="888066"/>
          </a:xfrm>
          <a:prstGeom prst="curvedUpArrow">
            <a:avLst>
              <a:gd name="adj1" fmla="val 81455"/>
              <a:gd name="adj2" fmla="val 12087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4" name="Zahnutá šipka nahoru 213"/>
          <p:cNvSpPr/>
          <p:nvPr/>
        </p:nvSpPr>
        <p:spPr>
          <a:xfrm flipV="1">
            <a:off x="-189055" y="830641"/>
            <a:ext cx="3097069" cy="888066"/>
          </a:xfrm>
          <a:prstGeom prst="curvedUpArrow">
            <a:avLst>
              <a:gd name="adj1" fmla="val 70932"/>
              <a:gd name="adj2" fmla="val 10201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5" name="Slza 214"/>
          <p:cNvSpPr/>
          <p:nvPr/>
        </p:nvSpPr>
        <p:spPr>
          <a:xfrm rot="19180712">
            <a:off x="-644607" y="1649501"/>
            <a:ext cx="1636508" cy="1738151"/>
          </a:xfrm>
          <a:prstGeom prst="teardrop">
            <a:avLst>
              <a:gd name="adj" fmla="val 127822"/>
            </a:avLst>
          </a:prstGeom>
          <a:gradFill flip="none" rotWithShape="1">
            <a:gsLst>
              <a:gs pos="99167">
                <a:srgbClr val="2A7278">
                  <a:alpha val="3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  <a:tileRect/>
          </a:gradFill>
          <a:ln w="31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5" name="Ovál 184"/>
          <p:cNvSpPr/>
          <p:nvPr/>
        </p:nvSpPr>
        <p:spPr>
          <a:xfrm rot="15656132">
            <a:off x="2447732" y="4751871"/>
            <a:ext cx="432827" cy="294409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6" name="Ovál 185"/>
          <p:cNvSpPr/>
          <p:nvPr/>
        </p:nvSpPr>
        <p:spPr>
          <a:xfrm rot="2439061">
            <a:off x="2135909" y="5343805"/>
            <a:ext cx="431512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3" name="Ovál 192"/>
          <p:cNvSpPr/>
          <p:nvPr/>
        </p:nvSpPr>
        <p:spPr>
          <a:xfrm rot="18917618">
            <a:off x="4687486" y="5107081"/>
            <a:ext cx="432955" cy="295556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4" name="Ovál 193"/>
          <p:cNvSpPr/>
          <p:nvPr/>
        </p:nvSpPr>
        <p:spPr>
          <a:xfrm rot="18917618">
            <a:off x="2096945" y="4819930"/>
            <a:ext cx="431511" cy="295555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1" name="Ovál 200"/>
          <p:cNvSpPr/>
          <p:nvPr/>
        </p:nvSpPr>
        <p:spPr>
          <a:xfrm rot="17826203">
            <a:off x="2417393" y="5562893"/>
            <a:ext cx="432828" cy="294409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2" name="Ovál 201"/>
          <p:cNvSpPr/>
          <p:nvPr/>
        </p:nvSpPr>
        <p:spPr>
          <a:xfrm rot="20586460">
            <a:off x="4107299" y="5199530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3" name="Ovál 202"/>
          <p:cNvSpPr/>
          <p:nvPr/>
        </p:nvSpPr>
        <p:spPr>
          <a:xfrm rot="688180">
            <a:off x="3949995" y="4829739"/>
            <a:ext cx="431511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5" name="Ovál 204"/>
          <p:cNvSpPr/>
          <p:nvPr/>
        </p:nvSpPr>
        <p:spPr>
          <a:xfrm rot="2439061">
            <a:off x="4673055" y="4602819"/>
            <a:ext cx="432955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3" name="Ovál 212"/>
          <p:cNvSpPr/>
          <p:nvPr/>
        </p:nvSpPr>
        <p:spPr>
          <a:xfrm rot="250329">
            <a:off x="3717639" y="5524502"/>
            <a:ext cx="431512" cy="29415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6" name="Ovál 215"/>
          <p:cNvSpPr/>
          <p:nvPr/>
        </p:nvSpPr>
        <p:spPr>
          <a:xfrm rot="17312042">
            <a:off x="3553882" y="5712073"/>
            <a:ext cx="431426" cy="294409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2" name="Ovál 221"/>
          <p:cNvSpPr/>
          <p:nvPr/>
        </p:nvSpPr>
        <p:spPr>
          <a:xfrm rot="250329">
            <a:off x="3001819" y="5493684"/>
            <a:ext cx="431512" cy="294154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3" name="Ovál 222"/>
          <p:cNvSpPr/>
          <p:nvPr/>
        </p:nvSpPr>
        <p:spPr>
          <a:xfrm rot="18662641">
            <a:off x="4516501" y="4998344"/>
            <a:ext cx="432828" cy="2525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4" name="Ovál 223"/>
          <p:cNvSpPr/>
          <p:nvPr/>
        </p:nvSpPr>
        <p:spPr>
          <a:xfrm rot="3043360">
            <a:off x="3024952" y="5663771"/>
            <a:ext cx="431426" cy="29296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5" name="Ovál 224"/>
          <p:cNvSpPr/>
          <p:nvPr/>
        </p:nvSpPr>
        <p:spPr>
          <a:xfrm>
            <a:off x="2687236" y="4290485"/>
            <a:ext cx="432955" cy="2535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0" name="Ovál 229"/>
          <p:cNvSpPr/>
          <p:nvPr/>
        </p:nvSpPr>
        <p:spPr>
          <a:xfrm rot="4765610">
            <a:off x="2607247" y="200963"/>
            <a:ext cx="245129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1" name="Ovál 230"/>
          <p:cNvSpPr/>
          <p:nvPr/>
        </p:nvSpPr>
        <p:spPr>
          <a:xfrm rot="4765610">
            <a:off x="2390759" y="55257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2" name="Ovál 231"/>
          <p:cNvSpPr/>
          <p:nvPr/>
        </p:nvSpPr>
        <p:spPr>
          <a:xfrm rot="4765610">
            <a:off x="2911747" y="371875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3" name="Ovál 232"/>
          <p:cNvSpPr/>
          <p:nvPr/>
        </p:nvSpPr>
        <p:spPr>
          <a:xfrm rot="4765610">
            <a:off x="2696002" y="85723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4" name="Ovál 233"/>
          <p:cNvSpPr/>
          <p:nvPr/>
        </p:nvSpPr>
        <p:spPr>
          <a:xfrm rot="4765610">
            <a:off x="3000482" y="855828"/>
            <a:ext cx="245128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5" name="Ovál 234"/>
          <p:cNvSpPr/>
          <p:nvPr/>
        </p:nvSpPr>
        <p:spPr>
          <a:xfrm rot="4765610">
            <a:off x="2999786" y="1161889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6" name="Ovál 235"/>
          <p:cNvSpPr/>
          <p:nvPr/>
        </p:nvSpPr>
        <p:spPr>
          <a:xfrm rot="4765610">
            <a:off x="2819386" y="150787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7" name="Ovál 236"/>
          <p:cNvSpPr/>
          <p:nvPr/>
        </p:nvSpPr>
        <p:spPr>
          <a:xfrm rot="4765610">
            <a:off x="3305016" y="1466528"/>
            <a:ext cx="246529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8" name="Ovál 237"/>
          <p:cNvSpPr/>
          <p:nvPr/>
        </p:nvSpPr>
        <p:spPr>
          <a:xfrm rot="4765610">
            <a:off x="3028646" y="566576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9" name="Ovál 238"/>
          <p:cNvSpPr/>
          <p:nvPr/>
        </p:nvSpPr>
        <p:spPr>
          <a:xfrm rot="4765610">
            <a:off x="3289840" y="451695"/>
            <a:ext cx="245128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0" name="Ovál 239"/>
          <p:cNvSpPr/>
          <p:nvPr/>
        </p:nvSpPr>
        <p:spPr>
          <a:xfrm rot="4765610">
            <a:off x="3262446" y="99100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1" name="Ovál 240"/>
          <p:cNvSpPr/>
          <p:nvPr/>
        </p:nvSpPr>
        <p:spPr>
          <a:xfrm rot="4765610">
            <a:off x="3204716" y="109937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2" name="Ovál 241"/>
          <p:cNvSpPr/>
          <p:nvPr/>
        </p:nvSpPr>
        <p:spPr>
          <a:xfrm rot="10800000">
            <a:off x="4466671" y="-9806"/>
            <a:ext cx="597477" cy="154082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3" name="Ovál 242"/>
          <p:cNvSpPr/>
          <p:nvPr/>
        </p:nvSpPr>
        <p:spPr>
          <a:xfrm rot="11542862">
            <a:off x="4496987" y="1234081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4" name="Ovál 243"/>
          <p:cNvSpPr/>
          <p:nvPr/>
        </p:nvSpPr>
        <p:spPr>
          <a:xfrm rot="8674110">
            <a:off x="4759645" y="282981"/>
            <a:ext cx="596035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5" name="Ovál 244"/>
          <p:cNvSpPr/>
          <p:nvPr/>
        </p:nvSpPr>
        <p:spPr>
          <a:xfrm rot="8424590">
            <a:off x="3636851" y="138704"/>
            <a:ext cx="597477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6" name="Ovál 245"/>
          <p:cNvSpPr/>
          <p:nvPr/>
        </p:nvSpPr>
        <p:spPr>
          <a:xfrm rot="12869322">
            <a:off x="5231538" y="268945"/>
            <a:ext cx="596034" cy="1526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7" name="Ovál 246"/>
          <p:cNvSpPr/>
          <p:nvPr/>
        </p:nvSpPr>
        <p:spPr>
          <a:xfrm rot="19222690">
            <a:off x="2818538" y="1214470"/>
            <a:ext cx="596034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8" name="Ovál 247"/>
          <p:cNvSpPr/>
          <p:nvPr/>
        </p:nvSpPr>
        <p:spPr>
          <a:xfrm rot="14717441">
            <a:off x="2741728" y="120347"/>
            <a:ext cx="598114" cy="152977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9" name="Ovál 248"/>
          <p:cNvSpPr/>
          <p:nvPr/>
        </p:nvSpPr>
        <p:spPr>
          <a:xfrm rot="12869322">
            <a:off x="3120191" y="710206"/>
            <a:ext cx="596035" cy="154081"/>
          </a:xfrm>
          <a:prstGeom prst="ellipse">
            <a:avLst/>
          </a:prstGeom>
          <a:solidFill>
            <a:srgbClr val="B7DA78"/>
          </a:solidFill>
          <a:ln>
            <a:solidFill>
              <a:srgbClr val="8FAC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0" name="Ovál 249"/>
          <p:cNvSpPr/>
          <p:nvPr/>
        </p:nvSpPr>
        <p:spPr>
          <a:xfrm rot="4765610">
            <a:off x="5103225" y="-3644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1" name="Ovál 250"/>
          <p:cNvSpPr/>
          <p:nvPr/>
        </p:nvSpPr>
        <p:spPr>
          <a:xfrm rot="4765610">
            <a:off x="4900456" y="36207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2" name="Ovál 251"/>
          <p:cNvSpPr/>
          <p:nvPr/>
        </p:nvSpPr>
        <p:spPr>
          <a:xfrm rot="4765610">
            <a:off x="6013146" y="647822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3" name="Ovál 252"/>
          <p:cNvSpPr/>
          <p:nvPr/>
        </p:nvSpPr>
        <p:spPr>
          <a:xfrm rot="4765610">
            <a:off x="6511764" y="-7046"/>
            <a:ext cx="246530" cy="2410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4" name="Ovál 253"/>
          <p:cNvSpPr/>
          <p:nvPr/>
        </p:nvSpPr>
        <p:spPr>
          <a:xfrm rot="4765610">
            <a:off x="1189320" y="-84065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5" name="Ovál 254"/>
          <p:cNvSpPr/>
          <p:nvPr/>
        </p:nvSpPr>
        <p:spPr>
          <a:xfrm rot="4765610">
            <a:off x="5414925" y="12587"/>
            <a:ext cx="245128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6" name="Ovál 255"/>
          <p:cNvSpPr/>
          <p:nvPr/>
        </p:nvSpPr>
        <p:spPr>
          <a:xfrm rot="4765610">
            <a:off x="5269210" y="865637"/>
            <a:ext cx="2479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7" name="Ovál 256"/>
          <p:cNvSpPr/>
          <p:nvPr/>
        </p:nvSpPr>
        <p:spPr>
          <a:xfrm rot="4765610">
            <a:off x="4959626" y="780889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8" name="Ovál 257"/>
          <p:cNvSpPr/>
          <p:nvPr/>
        </p:nvSpPr>
        <p:spPr>
          <a:xfrm rot="4765610">
            <a:off x="5291556" y="1100260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9" name="Ovál 258"/>
          <p:cNvSpPr/>
          <p:nvPr/>
        </p:nvSpPr>
        <p:spPr>
          <a:xfrm rot="4765610">
            <a:off x="5039715" y="1714480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0" name="Ovál 259"/>
          <p:cNvSpPr/>
          <p:nvPr/>
        </p:nvSpPr>
        <p:spPr>
          <a:xfrm rot="4765610">
            <a:off x="3596548" y="33597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1" name="Ovál 260"/>
          <p:cNvSpPr/>
          <p:nvPr/>
        </p:nvSpPr>
        <p:spPr>
          <a:xfrm rot="4765610">
            <a:off x="4150729" y="117641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2" name="Ovál 261"/>
          <p:cNvSpPr/>
          <p:nvPr/>
        </p:nvSpPr>
        <p:spPr>
          <a:xfrm rot="4765610">
            <a:off x="4297206" y="493738"/>
            <a:ext cx="2465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3" name="Ovál 262"/>
          <p:cNvSpPr/>
          <p:nvPr/>
        </p:nvSpPr>
        <p:spPr>
          <a:xfrm rot="4765610">
            <a:off x="2592804" y="-65155"/>
            <a:ext cx="246530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4" name="Ovál 263"/>
          <p:cNvSpPr/>
          <p:nvPr/>
        </p:nvSpPr>
        <p:spPr>
          <a:xfrm rot="4765610">
            <a:off x="5225889" y="135830"/>
            <a:ext cx="246529" cy="24101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5" name="Ovál 264"/>
          <p:cNvSpPr/>
          <p:nvPr/>
        </p:nvSpPr>
        <p:spPr>
          <a:xfrm rot="4765610">
            <a:off x="4524514" y="546266"/>
            <a:ext cx="245129" cy="2395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4724" name="Skupina 215"/>
          <p:cNvGrpSpPr>
            <a:grpSpLocks/>
          </p:cNvGrpSpPr>
          <p:nvPr/>
        </p:nvGrpSpPr>
        <p:grpSpPr bwMode="auto">
          <a:xfrm rot="3518614">
            <a:off x="290955" y="463834"/>
            <a:ext cx="1390931" cy="1130012"/>
            <a:chOff x="6054725" y="2928497"/>
            <a:chExt cx="1509956" cy="1287406"/>
          </a:xfrm>
        </p:grpSpPr>
        <p:sp>
          <p:nvSpPr>
            <p:cNvPr id="267" name="Vývojový diagram: postup 266"/>
            <p:cNvSpPr/>
            <p:nvPr/>
          </p:nvSpPr>
          <p:spPr>
            <a:xfrm>
              <a:off x="6261933" y="3774496"/>
              <a:ext cx="542854" cy="43077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red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68" name="Vývojový diagram: postup 267"/>
            <p:cNvSpPr/>
            <p:nvPr/>
          </p:nvSpPr>
          <p:spPr>
            <a:xfrm>
              <a:off x="6442081" y="2971282"/>
              <a:ext cx="485071" cy="432423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69" name="Vývojový diagram: postup 268"/>
            <p:cNvSpPr/>
            <p:nvPr/>
          </p:nvSpPr>
          <p:spPr>
            <a:xfrm>
              <a:off x="6684104" y="3514327"/>
              <a:ext cx="480510" cy="432423"/>
            </a:xfrm>
            <a:prstGeom prst="flowChartProcess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P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0" name="Vývojový diagram: postup 269"/>
            <p:cNvSpPr/>
            <p:nvPr/>
          </p:nvSpPr>
          <p:spPr>
            <a:xfrm>
              <a:off x="6006401" y="3347637"/>
              <a:ext cx="494194" cy="432424"/>
            </a:xfrm>
            <a:prstGeom prst="flowChart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S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1" name="Vývojový diagram: postup 270"/>
            <p:cNvSpPr/>
            <p:nvPr/>
          </p:nvSpPr>
          <p:spPr>
            <a:xfrm>
              <a:off x="6975748" y="3170583"/>
              <a:ext cx="542854" cy="432424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1400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sz="1400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org</a:t>
              </a:r>
              <a:endParaRPr lang="en-US" sz="1400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64725" name="Skupina 204"/>
          <p:cNvGrpSpPr>
            <a:grpSpLocks/>
          </p:cNvGrpSpPr>
          <p:nvPr/>
        </p:nvGrpSpPr>
        <p:grpSpPr bwMode="auto">
          <a:xfrm rot="-2010971">
            <a:off x="7358785" y="1128993"/>
            <a:ext cx="1509568" cy="1287276"/>
            <a:chOff x="6054725" y="2928497"/>
            <a:chExt cx="1509956" cy="1287406"/>
          </a:xfrm>
        </p:grpSpPr>
        <p:sp>
          <p:nvSpPr>
            <p:cNvPr id="273" name="Vývojový diagram: postup 272"/>
            <p:cNvSpPr/>
            <p:nvPr/>
          </p:nvSpPr>
          <p:spPr>
            <a:xfrm>
              <a:off x="6268563" y="3772020"/>
              <a:ext cx="542776" cy="431470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red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4" name="Vývojový diagram: postup 273"/>
            <p:cNvSpPr/>
            <p:nvPr/>
          </p:nvSpPr>
          <p:spPr>
            <a:xfrm>
              <a:off x="6467345" y="2886051"/>
              <a:ext cx="483590" cy="431470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5" name="Vývojový diagram: postup 274"/>
            <p:cNvSpPr/>
            <p:nvPr/>
          </p:nvSpPr>
          <p:spPr>
            <a:xfrm>
              <a:off x="6733091" y="3454745"/>
              <a:ext cx="482147" cy="432870"/>
            </a:xfrm>
            <a:prstGeom prst="flowChartProcess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P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6" name="Vývojový diagram: postup 275"/>
            <p:cNvSpPr/>
            <p:nvPr/>
          </p:nvSpPr>
          <p:spPr>
            <a:xfrm>
              <a:off x="6049075" y="3283847"/>
              <a:ext cx="492252" cy="432870"/>
            </a:xfrm>
            <a:prstGeom prst="flowChart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S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ox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77" name="Vývojový diagram: postup 276"/>
            <p:cNvSpPr/>
            <p:nvPr/>
          </p:nvSpPr>
          <p:spPr>
            <a:xfrm>
              <a:off x="7014013" y="3118640"/>
              <a:ext cx="542776" cy="431470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b="1" kern="0" dirty="0">
                  <a:solidFill>
                    <a:prstClr val="white"/>
                  </a:solidFill>
                  <a:latin typeface="Calibri"/>
                  <a:cs typeface="Arial" charset="0"/>
                </a:rPr>
                <a:t>N</a:t>
              </a:r>
              <a:r>
                <a:rPr lang="cs-CZ" kern="0" baseline="-25000" dirty="0">
                  <a:solidFill>
                    <a:prstClr val="white"/>
                  </a:solidFill>
                  <a:latin typeface="Calibri"/>
                  <a:cs typeface="Arial" charset="0"/>
                </a:rPr>
                <a:t>org</a:t>
              </a:r>
              <a:endParaRPr lang="en-US" kern="0" dirty="0">
                <a:solidFill>
                  <a:prstClr val="white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64726" name="TextovéPole 1"/>
          <p:cNvSpPr txBox="1">
            <a:spLocks noChangeArrowheads="1"/>
          </p:cNvSpPr>
          <p:nvPr/>
        </p:nvSpPr>
        <p:spPr bwMode="auto">
          <a:xfrm>
            <a:off x="83709" y="4541216"/>
            <a:ext cx="2173432" cy="8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4F6228"/>
                </a:solidFill>
                <a:cs typeface="Arial" pitchFamily="34" charset="0"/>
              </a:rPr>
              <a:t>Extracellular enzymes</a:t>
            </a:r>
            <a:endParaRPr lang="en-US" altLang="cs-CZ" sz="2400" b="1">
              <a:solidFill>
                <a:srgbClr val="4F6228"/>
              </a:solidFill>
              <a:cs typeface="Arial" pitchFamily="34" charset="0"/>
            </a:endParaRPr>
          </a:p>
        </p:txBody>
      </p:sp>
      <p:sp>
        <p:nvSpPr>
          <p:cNvPr id="64727" name="TextovéPole 1"/>
          <p:cNvSpPr txBox="1">
            <a:spLocks noChangeArrowheads="1"/>
          </p:cNvSpPr>
          <p:nvPr/>
        </p:nvSpPr>
        <p:spPr bwMode="auto">
          <a:xfrm>
            <a:off x="6386080" y="4912379"/>
            <a:ext cx="2173432" cy="8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b="1">
                <a:solidFill>
                  <a:srgbClr val="4F6228"/>
                </a:solidFill>
                <a:cs typeface="Arial" pitchFamily="34" charset="0"/>
              </a:rPr>
              <a:t>Extracellular enzymes</a:t>
            </a:r>
            <a:endParaRPr lang="en-US" altLang="cs-CZ" sz="2400" b="1">
              <a:solidFill>
                <a:srgbClr val="4F622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zahora\Desktop\Obráze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-63500"/>
            <a:ext cx="9148763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25075" cy="758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12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Vývojový diagram: sloučení 122"/>
          <p:cNvSpPr/>
          <p:nvPr/>
        </p:nvSpPr>
        <p:spPr>
          <a:xfrm rot="16754144">
            <a:off x="2905205" y="-1801100"/>
            <a:ext cx="755920" cy="47712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2" name="Vývojový diagram: sloučení 121"/>
          <p:cNvSpPr/>
          <p:nvPr/>
        </p:nvSpPr>
        <p:spPr>
          <a:xfrm rot="16754144">
            <a:off x="3951377" y="-2229357"/>
            <a:ext cx="755920" cy="4771298"/>
          </a:xfrm>
          <a:prstGeom prst="flowChartMerge">
            <a:avLst/>
          </a:prstGeom>
          <a:gradFill flip="none" rotWithShape="1">
            <a:gsLst>
              <a:gs pos="99167">
                <a:srgbClr val="2A7278">
                  <a:alpha val="34000"/>
                </a:srgbClr>
              </a:gs>
              <a:gs pos="1000">
                <a:schemeClr val="accent1">
                  <a:shade val="30000"/>
                  <a:satMod val="115000"/>
                </a:schemeClr>
              </a:gs>
              <a:gs pos="40000">
                <a:schemeClr val="accent1">
                  <a:shade val="67500"/>
                  <a:satMod val="115000"/>
                </a:schemeClr>
              </a:gs>
              <a:gs pos="52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rak 2"/>
          <p:cNvSpPr/>
          <p:nvPr/>
        </p:nvSpPr>
        <p:spPr>
          <a:xfrm rot="15281744">
            <a:off x="-2036156" y="-205865"/>
            <a:ext cx="7107331" cy="4711989"/>
          </a:xfrm>
          <a:prstGeom prst="cloud">
            <a:avLst/>
          </a:prstGeom>
          <a:gradFill flip="none" rotWithShape="1">
            <a:gsLst>
              <a:gs pos="0">
                <a:srgbClr val="9A7A92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C294B3"/>
              </a:gs>
            </a:gsLst>
            <a:lin ang="13500000" scaled="1"/>
            <a:tileRect/>
          </a:gradFill>
          <a:ln>
            <a:solidFill>
              <a:srgbClr val="9A7A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400" dirty="0">
              <a:solidFill>
                <a:srgbClr val="FFFFFF"/>
              </a:solidFill>
            </a:endParaRPr>
          </a:p>
        </p:txBody>
      </p:sp>
      <p:grpSp>
        <p:nvGrpSpPr>
          <p:cNvPr id="70665" name="Skupina 16"/>
          <p:cNvGrpSpPr>
            <a:grpSpLocks/>
          </p:cNvGrpSpPr>
          <p:nvPr/>
        </p:nvGrpSpPr>
        <p:grpSpPr bwMode="auto">
          <a:xfrm>
            <a:off x="1815525" y="2924735"/>
            <a:ext cx="1583171" cy="1872784"/>
            <a:chOff x="1815444" y="2924944"/>
            <a:chExt cx="1584176" cy="1872208"/>
          </a:xfrm>
        </p:grpSpPr>
        <p:sp>
          <p:nvSpPr>
            <p:cNvPr id="5" name="Ovál 4"/>
            <p:cNvSpPr/>
            <p:nvPr/>
          </p:nvSpPr>
          <p:spPr>
            <a:xfrm>
              <a:off x="1815444" y="2924944"/>
              <a:ext cx="1584176" cy="1872208"/>
            </a:xfrm>
            <a:prstGeom prst="ellipse">
              <a:avLst/>
            </a:prstGeom>
            <a:gradFill flip="none" rotWithShape="1">
              <a:gsLst>
                <a:gs pos="0">
                  <a:srgbClr val="9A7A92"/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rgbClr val="C294B3"/>
                </a:gs>
              </a:gsLst>
              <a:lin ang="16200000" scaled="1"/>
              <a:tileRect/>
            </a:gradFill>
            <a:ln>
              <a:solidFill>
                <a:srgbClr val="9A7A9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 dirty="0">
                <a:solidFill>
                  <a:srgbClr val="FFFFFF"/>
                </a:solidFill>
              </a:endParaRPr>
            </a:p>
          </p:txBody>
        </p:sp>
        <p:sp>
          <p:nvSpPr>
            <p:cNvPr id="192" name="Ovál 191"/>
            <p:cNvSpPr/>
            <p:nvPr/>
          </p:nvSpPr>
          <p:spPr>
            <a:xfrm rot="4765610">
              <a:off x="2497040" y="323604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5" name="Ovál 194"/>
            <p:cNvSpPr/>
            <p:nvPr/>
          </p:nvSpPr>
          <p:spPr>
            <a:xfrm rot="4765610">
              <a:off x="2099382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6" name="Ovál 195"/>
            <p:cNvSpPr/>
            <p:nvPr/>
          </p:nvSpPr>
          <p:spPr>
            <a:xfrm rot="4765610">
              <a:off x="2589447" y="310432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7" name="Ovál 196"/>
            <p:cNvSpPr/>
            <p:nvPr/>
          </p:nvSpPr>
          <p:spPr>
            <a:xfrm rot="4765610">
              <a:off x="2641057" y="297261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8" name="Ovál 197"/>
            <p:cNvSpPr/>
            <p:nvPr/>
          </p:nvSpPr>
          <p:spPr>
            <a:xfrm rot="4765610">
              <a:off x="2209005" y="29934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9" name="Ovál 198"/>
            <p:cNvSpPr/>
            <p:nvPr/>
          </p:nvSpPr>
          <p:spPr>
            <a:xfrm rot="4765610">
              <a:off x="2361405" y="31458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0" name="Ovál 199"/>
            <p:cNvSpPr/>
            <p:nvPr/>
          </p:nvSpPr>
          <p:spPr>
            <a:xfrm rot="4765610">
              <a:off x="2369787" y="300052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6" name="Ovál 205"/>
            <p:cNvSpPr/>
            <p:nvPr/>
          </p:nvSpPr>
          <p:spPr>
            <a:xfrm rot="4765610">
              <a:off x="2118724" y="33757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7" name="Ovál 206"/>
            <p:cNvSpPr/>
            <p:nvPr/>
          </p:nvSpPr>
          <p:spPr>
            <a:xfrm rot="4765610">
              <a:off x="2404182" y="35281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8" name="Ovál 207"/>
            <p:cNvSpPr/>
            <p:nvPr/>
          </p:nvSpPr>
          <p:spPr>
            <a:xfrm rot="4765610">
              <a:off x="2700598" y="335510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09" name="Ovál 208"/>
            <p:cNvSpPr/>
            <p:nvPr/>
          </p:nvSpPr>
          <p:spPr>
            <a:xfrm rot="4765610">
              <a:off x="2851718" y="309167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0" name="Ovál 209"/>
            <p:cNvSpPr/>
            <p:nvPr/>
          </p:nvSpPr>
          <p:spPr>
            <a:xfrm rot="4765610">
              <a:off x="2271124" y="35281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1" name="Ovál 210"/>
            <p:cNvSpPr/>
            <p:nvPr/>
          </p:nvSpPr>
          <p:spPr>
            <a:xfrm rot="4765610">
              <a:off x="2063605" y="312514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2" name="Ovál 211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4" name="Ovál 213"/>
            <p:cNvSpPr/>
            <p:nvPr/>
          </p:nvSpPr>
          <p:spPr>
            <a:xfrm rot="4765610">
              <a:off x="1920970" y="334870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8" name="Ovál 217"/>
            <p:cNvSpPr/>
            <p:nvPr/>
          </p:nvSpPr>
          <p:spPr>
            <a:xfrm rot="4765610">
              <a:off x="2550074" y="3623942"/>
              <a:ext cx="274548" cy="30300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19" name="Ovál 218"/>
            <p:cNvSpPr/>
            <p:nvPr/>
          </p:nvSpPr>
          <p:spPr>
            <a:xfrm rot="4765610">
              <a:off x="2354017" y="3357292"/>
              <a:ext cx="306263" cy="3075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0" name="Ovál 219"/>
            <p:cNvSpPr/>
            <p:nvPr/>
          </p:nvSpPr>
          <p:spPr>
            <a:xfrm rot="4765610">
              <a:off x="2874938" y="3417598"/>
              <a:ext cx="351477" cy="3404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21" name="Ovál 220"/>
            <p:cNvSpPr/>
            <p:nvPr/>
          </p:nvSpPr>
          <p:spPr>
            <a:xfrm rot="4765610">
              <a:off x="3001457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6" name="Ovál 265"/>
            <p:cNvSpPr/>
            <p:nvPr/>
          </p:nvSpPr>
          <p:spPr>
            <a:xfrm rot="4765610">
              <a:off x="3028651" y="379162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7" name="Ovál 266"/>
            <p:cNvSpPr/>
            <p:nvPr/>
          </p:nvSpPr>
          <p:spPr>
            <a:xfrm rot="4765610">
              <a:off x="3139753" y="353124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8" name="Ovál 267"/>
            <p:cNvSpPr/>
            <p:nvPr/>
          </p:nvSpPr>
          <p:spPr>
            <a:xfrm rot="4765610">
              <a:off x="2785074" y="360345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9" name="Ovál 268"/>
            <p:cNvSpPr/>
            <p:nvPr/>
          </p:nvSpPr>
          <p:spPr>
            <a:xfrm rot="4765610">
              <a:off x="2124477" y="3794671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0" name="Ovál 269"/>
            <p:cNvSpPr/>
            <p:nvPr/>
          </p:nvSpPr>
          <p:spPr>
            <a:xfrm rot="4765610">
              <a:off x="3013782" y="41377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1" name="Ovál 270"/>
            <p:cNvSpPr/>
            <p:nvPr/>
          </p:nvSpPr>
          <p:spPr>
            <a:xfrm rot="4765610">
              <a:off x="1848969" y="366935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2" name="Ovál 271"/>
            <p:cNvSpPr/>
            <p:nvPr/>
          </p:nvSpPr>
          <p:spPr>
            <a:xfrm rot="10401246">
              <a:off x="2029957" y="35577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3" name="Ovál 272"/>
            <p:cNvSpPr/>
            <p:nvPr/>
          </p:nvSpPr>
          <p:spPr>
            <a:xfrm rot="10401246">
              <a:off x="2290149" y="3615611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4" name="Ovál 273"/>
            <p:cNvSpPr/>
            <p:nvPr/>
          </p:nvSpPr>
          <p:spPr>
            <a:xfrm rot="10401246">
              <a:off x="2334757" y="38625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5" name="Ovál 274"/>
            <p:cNvSpPr/>
            <p:nvPr/>
          </p:nvSpPr>
          <p:spPr>
            <a:xfrm rot="10401246">
              <a:off x="1864249" y="393433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6" name="Ovál 275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7" name="Ovál 276"/>
            <p:cNvSpPr/>
            <p:nvPr/>
          </p:nvSpPr>
          <p:spPr>
            <a:xfrm rot="10401246">
              <a:off x="2697120" y="3322864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8" name="Ovál 277"/>
            <p:cNvSpPr/>
            <p:nvPr/>
          </p:nvSpPr>
          <p:spPr>
            <a:xfrm rot="10401246">
              <a:off x="2767009" y="382143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9" name="Ovál 278"/>
            <p:cNvSpPr/>
            <p:nvPr/>
          </p:nvSpPr>
          <p:spPr>
            <a:xfrm rot="10401246">
              <a:off x="3066636" y="3701093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0" name="Ovál 279"/>
            <p:cNvSpPr/>
            <p:nvPr/>
          </p:nvSpPr>
          <p:spPr>
            <a:xfrm rot="10401246">
              <a:off x="2530634" y="31341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1" name="Ovál 280"/>
            <p:cNvSpPr/>
            <p:nvPr/>
          </p:nvSpPr>
          <p:spPr>
            <a:xfrm rot="10401246">
              <a:off x="2867068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2" name="Ovál 281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3" name="Ovál 282"/>
            <p:cNvSpPr/>
            <p:nvPr/>
          </p:nvSpPr>
          <p:spPr>
            <a:xfrm rot="10401246">
              <a:off x="2020109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4" name="Ovál 283"/>
            <p:cNvSpPr/>
            <p:nvPr/>
          </p:nvSpPr>
          <p:spPr>
            <a:xfrm rot="10401246">
              <a:off x="2211311" y="443557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BC6E68">
                  <a:alpha val="39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5" name="Ovál 284"/>
            <p:cNvSpPr/>
            <p:nvPr/>
          </p:nvSpPr>
          <p:spPr>
            <a:xfrm rot="14951803">
              <a:off x="2150644" y="330822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6" name="Ovál 285"/>
            <p:cNvSpPr/>
            <p:nvPr/>
          </p:nvSpPr>
          <p:spPr>
            <a:xfrm rot="1440316">
              <a:off x="2664067" y="3856132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7" name="Ovál 286"/>
            <p:cNvSpPr/>
            <p:nvPr/>
          </p:nvSpPr>
          <p:spPr>
            <a:xfrm rot="17294634">
              <a:off x="1754986" y="391964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8" name="Ovál 287"/>
            <p:cNvSpPr/>
            <p:nvPr/>
          </p:nvSpPr>
          <p:spPr>
            <a:xfrm rot="18956057">
              <a:off x="2379957" y="4413684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9" name="Ovál 288"/>
            <p:cNvSpPr/>
            <p:nvPr/>
          </p:nvSpPr>
          <p:spPr>
            <a:xfrm rot="1440316">
              <a:off x="2520195" y="4257998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FAC32">
                  <a:alpha val="46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0" name="Ovál 289"/>
            <p:cNvSpPr/>
            <p:nvPr/>
          </p:nvSpPr>
          <p:spPr>
            <a:xfrm rot="4765610">
              <a:off x="2258718" y="42506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1" name="Ovál 290"/>
            <p:cNvSpPr/>
            <p:nvPr/>
          </p:nvSpPr>
          <p:spPr>
            <a:xfrm rot="4765610">
              <a:off x="3063093" y="333437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2" name="Ovál 291"/>
            <p:cNvSpPr/>
            <p:nvPr/>
          </p:nvSpPr>
          <p:spPr>
            <a:xfrm rot="4765610">
              <a:off x="2728324" y="39853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3" name="Ovál 292"/>
            <p:cNvSpPr/>
            <p:nvPr/>
          </p:nvSpPr>
          <p:spPr>
            <a:xfrm rot="4765610">
              <a:off x="2163696" y="405810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4" name="Ovál 293"/>
            <p:cNvSpPr/>
            <p:nvPr/>
          </p:nvSpPr>
          <p:spPr>
            <a:xfrm rot="4765610">
              <a:off x="2423524" y="36805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5" name="Ovál 294"/>
            <p:cNvSpPr/>
            <p:nvPr/>
          </p:nvSpPr>
          <p:spPr>
            <a:xfrm rot="4765610">
              <a:off x="2433159" y="413936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6" name="Ovál 295"/>
            <p:cNvSpPr/>
            <p:nvPr/>
          </p:nvSpPr>
          <p:spPr>
            <a:xfrm rot="4765610">
              <a:off x="3084202" y="387436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7" name="Ovál 296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8" name="Ovál 297"/>
            <p:cNvSpPr/>
            <p:nvPr/>
          </p:nvSpPr>
          <p:spPr>
            <a:xfrm rot="4765610">
              <a:off x="2836435" y="366548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9" name="Ovál 298"/>
            <p:cNvSpPr/>
            <p:nvPr/>
          </p:nvSpPr>
          <p:spPr>
            <a:xfrm rot="4765610">
              <a:off x="2736854" y="448277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38000"/>
                </a:srgb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0666" name="Skupina 299"/>
          <p:cNvGrpSpPr>
            <a:grpSpLocks/>
          </p:cNvGrpSpPr>
          <p:nvPr/>
        </p:nvGrpSpPr>
        <p:grpSpPr bwMode="auto">
          <a:xfrm rot="2933305">
            <a:off x="1216911" y="1864475"/>
            <a:ext cx="1351709" cy="1614921"/>
            <a:chOff x="1815444" y="2924944"/>
            <a:chExt cx="1584176" cy="1872208"/>
          </a:xfrm>
        </p:grpSpPr>
        <p:sp>
          <p:nvSpPr>
            <p:cNvPr id="301" name="Ovál 300"/>
            <p:cNvSpPr/>
            <p:nvPr/>
          </p:nvSpPr>
          <p:spPr>
            <a:xfrm>
              <a:off x="1815444" y="2924944"/>
              <a:ext cx="1584176" cy="1872208"/>
            </a:xfrm>
            <a:prstGeom prst="ellipse">
              <a:avLst/>
            </a:prstGeom>
            <a:gradFill flip="none" rotWithShape="1">
              <a:gsLst>
                <a:gs pos="0">
                  <a:srgbClr val="9A7A92"/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rgbClr val="C294B3"/>
                </a:gs>
              </a:gsLst>
              <a:lin ang="16200000" scaled="1"/>
              <a:tileRect/>
            </a:gra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400" dirty="0">
                <a:solidFill>
                  <a:srgbClr val="FFFFFF"/>
                </a:solidFill>
              </a:endParaRPr>
            </a:p>
          </p:txBody>
        </p:sp>
        <p:sp>
          <p:nvSpPr>
            <p:cNvPr id="302" name="Ovál 301"/>
            <p:cNvSpPr/>
            <p:nvPr/>
          </p:nvSpPr>
          <p:spPr>
            <a:xfrm rot="4765610">
              <a:off x="2497040" y="323604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3" name="Ovál 302"/>
            <p:cNvSpPr/>
            <p:nvPr/>
          </p:nvSpPr>
          <p:spPr>
            <a:xfrm rot="4765610">
              <a:off x="2099382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4" name="Ovál 303"/>
            <p:cNvSpPr/>
            <p:nvPr/>
          </p:nvSpPr>
          <p:spPr>
            <a:xfrm rot="4765610">
              <a:off x="2589447" y="310432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5" name="Ovál 304"/>
            <p:cNvSpPr/>
            <p:nvPr/>
          </p:nvSpPr>
          <p:spPr>
            <a:xfrm rot="4765610">
              <a:off x="2641057" y="297261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6" name="Ovál 305"/>
            <p:cNvSpPr/>
            <p:nvPr/>
          </p:nvSpPr>
          <p:spPr>
            <a:xfrm rot="4765610">
              <a:off x="2209005" y="29934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7" name="Ovál 306"/>
            <p:cNvSpPr/>
            <p:nvPr/>
          </p:nvSpPr>
          <p:spPr>
            <a:xfrm rot="4765610">
              <a:off x="2361405" y="314583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8" name="Ovál 307"/>
            <p:cNvSpPr/>
            <p:nvPr/>
          </p:nvSpPr>
          <p:spPr>
            <a:xfrm rot="4765610">
              <a:off x="2369787" y="300052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9" name="Ovál 308"/>
            <p:cNvSpPr/>
            <p:nvPr/>
          </p:nvSpPr>
          <p:spPr>
            <a:xfrm rot="4765610">
              <a:off x="2118724" y="33757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0" name="Ovál 309"/>
            <p:cNvSpPr/>
            <p:nvPr/>
          </p:nvSpPr>
          <p:spPr>
            <a:xfrm rot="4765610">
              <a:off x="2404182" y="35281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1" name="Ovál 310"/>
            <p:cNvSpPr/>
            <p:nvPr/>
          </p:nvSpPr>
          <p:spPr>
            <a:xfrm rot="4765610">
              <a:off x="2700598" y="335510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2" name="Ovál 311"/>
            <p:cNvSpPr/>
            <p:nvPr/>
          </p:nvSpPr>
          <p:spPr>
            <a:xfrm rot="4765610">
              <a:off x="2851718" y="3091678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3" name="Ovál 312"/>
            <p:cNvSpPr/>
            <p:nvPr/>
          </p:nvSpPr>
          <p:spPr>
            <a:xfrm rot="4765610">
              <a:off x="2271124" y="35281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4" name="Ovál 313"/>
            <p:cNvSpPr/>
            <p:nvPr/>
          </p:nvSpPr>
          <p:spPr>
            <a:xfrm rot="4765610">
              <a:off x="2063605" y="3125147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5" name="Ovál 314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6" name="Ovál 315"/>
            <p:cNvSpPr/>
            <p:nvPr/>
          </p:nvSpPr>
          <p:spPr>
            <a:xfrm rot="4765610">
              <a:off x="1920970" y="334870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7" name="Ovál 316"/>
            <p:cNvSpPr/>
            <p:nvPr/>
          </p:nvSpPr>
          <p:spPr>
            <a:xfrm rot="4765610">
              <a:off x="2550074" y="3623942"/>
              <a:ext cx="274548" cy="30300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8" name="Ovál 317"/>
            <p:cNvSpPr/>
            <p:nvPr/>
          </p:nvSpPr>
          <p:spPr>
            <a:xfrm rot="4765610">
              <a:off x="2354017" y="3357292"/>
              <a:ext cx="306263" cy="3075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9" name="Ovál 318"/>
            <p:cNvSpPr/>
            <p:nvPr/>
          </p:nvSpPr>
          <p:spPr>
            <a:xfrm rot="4765610">
              <a:off x="2874938" y="3417598"/>
              <a:ext cx="351477" cy="3404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0" name="Ovál 319"/>
            <p:cNvSpPr/>
            <p:nvPr/>
          </p:nvSpPr>
          <p:spPr>
            <a:xfrm rot="4765610">
              <a:off x="3001457" y="32233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1" name="Ovál 320"/>
            <p:cNvSpPr/>
            <p:nvPr/>
          </p:nvSpPr>
          <p:spPr>
            <a:xfrm rot="4765610">
              <a:off x="3028651" y="379162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2" name="Ovál 321"/>
            <p:cNvSpPr/>
            <p:nvPr/>
          </p:nvSpPr>
          <p:spPr>
            <a:xfrm rot="4765610">
              <a:off x="3139753" y="353124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3" name="Ovál 322"/>
            <p:cNvSpPr/>
            <p:nvPr/>
          </p:nvSpPr>
          <p:spPr>
            <a:xfrm rot="4765610">
              <a:off x="2785074" y="360345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4" name="Ovál 323"/>
            <p:cNvSpPr/>
            <p:nvPr/>
          </p:nvSpPr>
          <p:spPr>
            <a:xfrm rot="4765610">
              <a:off x="2124477" y="3794671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5" name="Ovál 324"/>
            <p:cNvSpPr/>
            <p:nvPr/>
          </p:nvSpPr>
          <p:spPr>
            <a:xfrm rot="4765610">
              <a:off x="3013782" y="41377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6" name="Ovál 325"/>
            <p:cNvSpPr/>
            <p:nvPr/>
          </p:nvSpPr>
          <p:spPr>
            <a:xfrm rot="4765610">
              <a:off x="1848969" y="366935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7" name="Ovál 326"/>
            <p:cNvSpPr/>
            <p:nvPr/>
          </p:nvSpPr>
          <p:spPr>
            <a:xfrm rot="10401246">
              <a:off x="2029957" y="35577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8" name="Ovál 327"/>
            <p:cNvSpPr/>
            <p:nvPr/>
          </p:nvSpPr>
          <p:spPr>
            <a:xfrm rot="10401246">
              <a:off x="2290149" y="3615611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9" name="Ovál 328"/>
            <p:cNvSpPr/>
            <p:nvPr/>
          </p:nvSpPr>
          <p:spPr>
            <a:xfrm rot="10401246">
              <a:off x="2334757" y="38625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0" name="Ovál 329"/>
            <p:cNvSpPr/>
            <p:nvPr/>
          </p:nvSpPr>
          <p:spPr>
            <a:xfrm rot="10401246">
              <a:off x="1864249" y="393433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1" name="Ovál 330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2" name="Ovál 331"/>
            <p:cNvSpPr/>
            <p:nvPr/>
          </p:nvSpPr>
          <p:spPr>
            <a:xfrm rot="10401246">
              <a:off x="2697120" y="3322864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3" name="Ovál 332"/>
            <p:cNvSpPr/>
            <p:nvPr/>
          </p:nvSpPr>
          <p:spPr>
            <a:xfrm rot="10401246">
              <a:off x="2767009" y="382143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4" name="Ovál 333"/>
            <p:cNvSpPr/>
            <p:nvPr/>
          </p:nvSpPr>
          <p:spPr>
            <a:xfrm rot="10401246">
              <a:off x="3066636" y="3701093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5" name="Ovál 334"/>
            <p:cNvSpPr/>
            <p:nvPr/>
          </p:nvSpPr>
          <p:spPr>
            <a:xfrm rot="10401246">
              <a:off x="2530634" y="31341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6" name="Ovál 335"/>
            <p:cNvSpPr/>
            <p:nvPr/>
          </p:nvSpPr>
          <p:spPr>
            <a:xfrm rot="10401246">
              <a:off x="2867068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7" name="Ovál 336"/>
            <p:cNvSpPr/>
            <p:nvPr/>
          </p:nvSpPr>
          <p:spPr>
            <a:xfrm rot="10401246">
              <a:off x="2639557" y="4167332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8" name="Ovál 337"/>
            <p:cNvSpPr/>
            <p:nvPr/>
          </p:nvSpPr>
          <p:spPr>
            <a:xfrm rot="10401246">
              <a:off x="2020109" y="4271896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9" name="Ovál 338"/>
            <p:cNvSpPr/>
            <p:nvPr/>
          </p:nvSpPr>
          <p:spPr>
            <a:xfrm rot="10401246">
              <a:off x="2211311" y="4435575"/>
              <a:ext cx="307975" cy="293688"/>
            </a:xfrm>
            <a:prstGeom prst="ellipse">
              <a:avLst/>
            </a:prstGeom>
            <a:solidFill>
              <a:srgbClr val="DDBBBB">
                <a:alpha val="77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0" name="Ovál 339"/>
            <p:cNvSpPr/>
            <p:nvPr/>
          </p:nvSpPr>
          <p:spPr>
            <a:xfrm rot="14951803">
              <a:off x="2150644" y="330822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1" name="Ovál 340"/>
            <p:cNvSpPr/>
            <p:nvPr/>
          </p:nvSpPr>
          <p:spPr>
            <a:xfrm rot="1440316">
              <a:off x="2664067" y="3856132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2" name="Ovál 341"/>
            <p:cNvSpPr/>
            <p:nvPr/>
          </p:nvSpPr>
          <p:spPr>
            <a:xfrm rot="17294634">
              <a:off x="1754986" y="3919646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3" name="Ovál 342"/>
            <p:cNvSpPr/>
            <p:nvPr/>
          </p:nvSpPr>
          <p:spPr>
            <a:xfrm rot="18956057">
              <a:off x="2379957" y="4413684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4" name="Ovál 343"/>
            <p:cNvSpPr/>
            <p:nvPr/>
          </p:nvSpPr>
          <p:spPr>
            <a:xfrm rot="1440316">
              <a:off x="2520195" y="4257998"/>
              <a:ext cx="682547" cy="242207"/>
            </a:xfrm>
            <a:prstGeom prst="ellipse">
              <a:avLst/>
            </a:prstGeom>
            <a:solidFill>
              <a:srgbClr val="B7DA78">
                <a:alpha val="43000"/>
              </a:srgb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5" name="Ovál 344"/>
            <p:cNvSpPr/>
            <p:nvPr/>
          </p:nvSpPr>
          <p:spPr>
            <a:xfrm rot="4765610">
              <a:off x="2258718" y="4250693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6" name="Ovál 345"/>
            <p:cNvSpPr/>
            <p:nvPr/>
          </p:nvSpPr>
          <p:spPr>
            <a:xfrm rot="4765610">
              <a:off x="3063093" y="3334376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7" name="Ovál 346"/>
            <p:cNvSpPr/>
            <p:nvPr/>
          </p:nvSpPr>
          <p:spPr>
            <a:xfrm rot="4765610">
              <a:off x="2728324" y="39853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8" name="Ovál 347"/>
            <p:cNvSpPr/>
            <p:nvPr/>
          </p:nvSpPr>
          <p:spPr>
            <a:xfrm rot="4765610">
              <a:off x="2163696" y="4058100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9" name="Ovál 348"/>
            <p:cNvSpPr/>
            <p:nvPr/>
          </p:nvSpPr>
          <p:spPr>
            <a:xfrm rot="4765610">
              <a:off x="2423524" y="36805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0" name="Ovál 349"/>
            <p:cNvSpPr/>
            <p:nvPr/>
          </p:nvSpPr>
          <p:spPr>
            <a:xfrm rot="4765610">
              <a:off x="2433159" y="413936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1" name="Ovál 350"/>
            <p:cNvSpPr/>
            <p:nvPr/>
          </p:nvSpPr>
          <p:spPr>
            <a:xfrm rot="4765610">
              <a:off x="3084202" y="3874364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2" name="Ovál 351"/>
            <p:cNvSpPr/>
            <p:nvPr/>
          </p:nvSpPr>
          <p:spPr>
            <a:xfrm rot="4765610">
              <a:off x="2575924" y="3832992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3" name="Ovál 352"/>
            <p:cNvSpPr/>
            <p:nvPr/>
          </p:nvSpPr>
          <p:spPr>
            <a:xfrm rot="4765610">
              <a:off x="2836435" y="366548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4" name="Ovál 353"/>
            <p:cNvSpPr/>
            <p:nvPr/>
          </p:nvSpPr>
          <p:spPr>
            <a:xfrm rot="4765610">
              <a:off x="2736854" y="4482775"/>
              <a:ext cx="220985" cy="251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27000"/>
              </a:schemeClr>
            </a:solidFill>
            <a:ln>
              <a:solidFill>
                <a:srgbClr val="893BC3">
                  <a:alpha val="20000"/>
                </a:srgbClr>
              </a:solidFill>
            </a:ln>
            <a:scene3d>
              <a:camera prst="orthographicFront"/>
              <a:lightRig rig="threePt" dir="t"/>
            </a:scene3d>
            <a:sp3d>
              <a:bevelT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0667" name="Picture 3" descr="C:\Users\zahora\Desktop\Obráze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2" y="0"/>
            <a:ext cx="42646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Vývojový diagram: postup 113"/>
          <p:cNvSpPr/>
          <p:nvPr/>
        </p:nvSpPr>
        <p:spPr bwMode="auto">
          <a:xfrm rot="1474367">
            <a:off x="3616646" y="5324195"/>
            <a:ext cx="863023" cy="728382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NH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4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+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18" name="Zahnutá šipka nahoru 117"/>
          <p:cNvSpPr/>
          <p:nvPr/>
        </p:nvSpPr>
        <p:spPr>
          <a:xfrm rot="2339006">
            <a:off x="2173338" y="5532249"/>
            <a:ext cx="1936402" cy="555393"/>
          </a:xfrm>
          <a:prstGeom prst="curvedUpArrow">
            <a:avLst>
              <a:gd name="adj1" fmla="val 12396"/>
              <a:gd name="adj2" fmla="val 37355"/>
              <a:gd name="adj3" fmla="val 22906"/>
            </a:avLst>
          </a:prstGeom>
          <a:gradFill>
            <a:gsLst>
              <a:gs pos="99167">
                <a:srgbClr val="2A7278">
                  <a:alpha val="6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1" name="Zahnutá šipka nahoru 120"/>
          <p:cNvSpPr/>
          <p:nvPr/>
        </p:nvSpPr>
        <p:spPr>
          <a:xfrm rot="16671719">
            <a:off x="4622580" y="2434354"/>
            <a:ext cx="4768190" cy="1306476"/>
          </a:xfrm>
          <a:prstGeom prst="curvedUpArrow">
            <a:avLst>
              <a:gd name="adj1" fmla="val 8734"/>
              <a:gd name="adj2" fmla="val 37355"/>
              <a:gd name="adj3" fmla="val 22701"/>
            </a:avLst>
          </a:prstGeom>
          <a:gradFill>
            <a:gsLst>
              <a:gs pos="99167">
                <a:srgbClr val="2A7278">
                  <a:alpha val="6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4" name="Vývojový diagram: postup 123"/>
          <p:cNvSpPr/>
          <p:nvPr/>
        </p:nvSpPr>
        <p:spPr bwMode="auto">
          <a:xfrm rot="20091938">
            <a:off x="7083142" y="1357313"/>
            <a:ext cx="864466" cy="728382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NH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4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+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5" name="Zahnutá šipka nahoru 124"/>
          <p:cNvSpPr/>
          <p:nvPr/>
        </p:nvSpPr>
        <p:spPr>
          <a:xfrm rot="16523577">
            <a:off x="4379195" y="2318910"/>
            <a:ext cx="3757911" cy="1244018"/>
          </a:xfrm>
          <a:prstGeom prst="curvedUpArrow">
            <a:avLst>
              <a:gd name="adj1" fmla="val 10087"/>
              <a:gd name="adj2" fmla="val 37791"/>
              <a:gd name="adj3" fmla="val 22264"/>
            </a:avLst>
          </a:prstGeom>
          <a:gradFill>
            <a:gsLst>
              <a:gs pos="99167">
                <a:srgbClr val="2A7278">
                  <a:alpha val="63000"/>
                </a:srgbClr>
              </a:gs>
              <a:gs pos="1000">
                <a:schemeClr val="accent1">
                  <a:shade val="30000"/>
                  <a:satMod val="115000"/>
                  <a:alpha val="0"/>
                </a:schemeClr>
              </a:gs>
              <a:gs pos="13000">
                <a:schemeClr val="accent1">
                  <a:shade val="67500"/>
                  <a:satMod val="115000"/>
                </a:schemeClr>
              </a:gs>
              <a:gs pos="50000">
                <a:schemeClr val="accent1">
                  <a:shade val="100000"/>
                  <a:satMod val="115000"/>
                  <a:alpha val="13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7" name="Vývojový diagram: postup 126"/>
          <p:cNvSpPr/>
          <p:nvPr/>
        </p:nvSpPr>
        <p:spPr bwMode="auto">
          <a:xfrm rot="1997979">
            <a:off x="4574892" y="4580404"/>
            <a:ext cx="864466" cy="729784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8" name="Vývojový diagram: postup 127"/>
          <p:cNvSpPr/>
          <p:nvPr/>
        </p:nvSpPr>
        <p:spPr bwMode="auto">
          <a:xfrm rot="1020240">
            <a:off x="5124771" y="4169992"/>
            <a:ext cx="863023" cy="731184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70681" name="Obdélník 5"/>
          <p:cNvSpPr>
            <a:spLocks noChangeArrowheads="1"/>
          </p:cNvSpPr>
          <p:nvPr/>
        </p:nvSpPr>
        <p:spPr bwMode="auto">
          <a:xfrm>
            <a:off x="5860768" y="-11206"/>
            <a:ext cx="2805545" cy="83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Induction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of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lateral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root</a:t>
            </a:r>
            <a:r>
              <a:rPr lang="cs-CZ" altLang="cs-CZ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cs typeface="Times New Roman" pitchFamily="18" charset="0"/>
              </a:rPr>
              <a:t>growth</a:t>
            </a:r>
            <a:endParaRPr lang="cs-CZ" altLang="cs-CZ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70682" name="Skupina 132"/>
          <p:cNvGrpSpPr>
            <a:grpSpLocks/>
          </p:cNvGrpSpPr>
          <p:nvPr/>
        </p:nvGrpSpPr>
        <p:grpSpPr bwMode="auto">
          <a:xfrm>
            <a:off x="3616618" y="4867588"/>
            <a:ext cx="3040785" cy="1762125"/>
            <a:chOff x="3616325" y="4867523"/>
            <a:chExt cx="3041655" cy="1761897"/>
          </a:xfrm>
        </p:grpSpPr>
        <p:sp>
          <p:nvSpPr>
            <p:cNvPr id="134" name="Vývojový diagram: postup 133"/>
            <p:cNvSpPr/>
            <p:nvPr/>
          </p:nvSpPr>
          <p:spPr bwMode="auto">
            <a:xfrm rot="1474367">
              <a:off x="3616325" y="5324104"/>
              <a:ext cx="863270" cy="729688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5" name="Vývojový diagram: postup 134"/>
            <p:cNvSpPr/>
            <p:nvPr/>
          </p:nvSpPr>
          <p:spPr bwMode="auto">
            <a:xfrm rot="1066704">
              <a:off x="4050848" y="5356316"/>
              <a:ext cx="864713" cy="72968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6" name="Vývojový diagram: postup 135"/>
            <p:cNvSpPr/>
            <p:nvPr/>
          </p:nvSpPr>
          <p:spPr bwMode="auto">
            <a:xfrm>
              <a:off x="4482482" y="5661637"/>
              <a:ext cx="864714" cy="72968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7" name="Vývojový diagram: postup 136"/>
            <p:cNvSpPr/>
            <p:nvPr/>
          </p:nvSpPr>
          <p:spPr bwMode="auto">
            <a:xfrm rot="21336020">
              <a:off x="5202836" y="5291890"/>
              <a:ext cx="864713" cy="729689"/>
            </a:xfrm>
            <a:prstGeom prst="flowChartProcess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0666">
                <a:defRPr/>
              </a:pPr>
              <a:r>
                <a:rPr lang="cs-CZ" sz="2400" b="1" kern="0" dirty="0">
                  <a:solidFill>
                    <a:prstClr val="white"/>
                  </a:solidFill>
                  <a:cs typeface="Arial" charset="0"/>
                </a:rPr>
                <a:t>NH</a:t>
              </a:r>
              <a:r>
                <a:rPr lang="cs-CZ" sz="2400" kern="0" baseline="-25000" dirty="0">
                  <a:solidFill>
                    <a:prstClr val="white"/>
                  </a:solidFill>
                  <a:cs typeface="Arial" charset="0"/>
                </a:rPr>
                <a:t>4</a:t>
              </a:r>
              <a:r>
                <a:rPr lang="cs-CZ" sz="2400" kern="0" baseline="30000" dirty="0">
                  <a:solidFill>
                    <a:prstClr val="white"/>
                  </a:solidFill>
                  <a:cs typeface="Arial" charset="0"/>
                </a:rPr>
                <a:t>+</a:t>
              </a:r>
              <a:endParaRPr lang="en-US" sz="2400" kern="0" dirty="0">
                <a:solidFill>
                  <a:prstClr val="white"/>
                </a:solidFill>
                <a:cs typeface="Arial" charset="0"/>
              </a:endParaRPr>
            </a:p>
          </p:txBody>
        </p:sp>
        <p:sp>
          <p:nvSpPr>
            <p:cNvPr id="138" name="Ovál 137"/>
            <p:cNvSpPr/>
            <p:nvPr/>
          </p:nvSpPr>
          <p:spPr>
            <a:xfrm rot="18917618">
              <a:off x="5005063" y="5207857"/>
              <a:ext cx="327697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9" name="Ovál 138"/>
            <p:cNvSpPr/>
            <p:nvPr/>
          </p:nvSpPr>
          <p:spPr>
            <a:xfrm>
              <a:off x="5930408" y="5207857"/>
              <a:ext cx="327696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0" name="Ovál 139"/>
            <p:cNvSpPr/>
            <p:nvPr/>
          </p:nvSpPr>
          <p:spPr>
            <a:xfrm rot="17065836">
              <a:off x="6094218" y="5939144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1" name="Ovál 140"/>
            <p:cNvSpPr/>
            <p:nvPr/>
          </p:nvSpPr>
          <p:spPr>
            <a:xfrm rot="18917618">
              <a:off x="4496918" y="5036990"/>
              <a:ext cx="327697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2" name="Ovál 141"/>
            <p:cNvSpPr/>
            <p:nvPr/>
          </p:nvSpPr>
          <p:spPr>
            <a:xfrm rot="1719472">
              <a:off x="4756765" y="5146233"/>
              <a:ext cx="326252" cy="175070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3" name="Ovál 142"/>
            <p:cNvSpPr/>
            <p:nvPr/>
          </p:nvSpPr>
          <p:spPr>
            <a:xfrm rot="17065836">
              <a:off x="5803354" y="6329198"/>
              <a:ext cx="3277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4" name="Ovál 143"/>
            <p:cNvSpPr/>
            <p:nvPr/>
          </p:nvSpPr>
          <p:spPr>
            <a:xfrm rot="15137950">
              <a:off x="5578854" y="4943350"/>
              <a:ext cx="326329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5" name="Ovál 144"/>
            <p:cNvSpPr/>
            <p:nvPr/>
          </p:nvSpPr>
          <p:spPr>
            <a:xfrm rot="20558816">
              <a:off x="5461239" y="6150431"/>
              <a:ext cx="326252" cy="172268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6" name="Ovál 145"/>
            <p:cNvSpPr/>
            <p:nvPr/>
          </p:nvSpPr>
          <p:spPr>
            <a:xfrm rot="17802262">
              <a:off x="6125255" y="5420260"/>
              <a:ext cx="326329" cy="173231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7" name="Ovál 146"/>
            <p:cNvSpPr/>
            <p:nvPr/>
          </p:nvSpPr>
          <p:spPr>
            <a:xfrm rot="18803491">
              <a:off x="4099170" y="6171636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8" name="Ovál 147"/>
            <p:cNvSpPr/>
            <p:nvPr/>
          </p:nvSpPr>
          <p:spPr>
            <a:xfrm rot="17407147">
              <a:off x="4704035" y="5308894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9" name="Ovál 148"/>
            <p:cNvSpPr/>
            <p:nvPr/>
          </p:nvSpPr>
          <p:spPr>
            <a:xfrm rot="15137950">
              <a:off x="4564007" y="5541386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0" name="Ovál 149"/>
            <p:cNvSpPr/>
            <p:nvPr/>
          </p:nvSpPr>
          <p:spPr>
            <a:xfrm rot="15137950">
              <a:off x="4826742" y="5451751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1" name="Ovál 150"/>
            <p:cNvSpPr/>
            <p:nvPr/>
          </p:nvSpPr>
          <p:spPr>
            <a:xfrm rot="14784533">
              <a:off x="4735795" y="6378918"/>
              <a:ext cx="326330" cy="174675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2" name="Ovál 151"/>
            <p:cNvSpPr/>
            <p:nvPr/>
          </p:nvSpPr>
          <p:spPr>
            <a:xfrm rot="328231">
              <a:off x="5109002" y="6304491"/>
              <a:ext cx="324809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3" name="Ovál 152"/>
            <p:cNvSpPr/>
            <p:nvPr/>
          </p:nvSpPr>
          <p:spPr>
            <a:xfrm rot="1719472">
              <a:off x="4908343" y="5298894"/>
              <a:ext cx="327696" cy="1750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4" name="Ovál 153"/>
            <p:cNvSpPr/>
            <p:nvPr/>
          </p:nvSpPr>
          <p:spPr>
            <a:xfrm rot="1719472">
              <a:off x="3981555" y="5114021"/>
              <a:ext cx="326252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5" name="Ovál 154"/>
            <p:cNvSpPr/>
            <p:nvPr/>
          </p:nvSpPr>
          <p:spPr>
            <a:xfrm rot="1719472">
              <a:off x="5394834" y="5126625"/>
              <a:ext cx="324809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6" name="Ovál 155"/>
            <p:cNvSpPr/>
            <p:nvPr/>
          </p:nvSpPr>
          <p:spPr>
            <a:xfrm rot="1719472">
              <a:off x="6330283" y="5493570"/>
              <a:ext cx="327697" cy="173669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7" name="Ovál 156"/>
            <p:cNvSpPr/>
            <p:nvPr/>
          </p:nvSpPr>
          <p:spPr>
            <a:xfrm rot="1719472">
              <a:off x="5517540" y="5908134"/>
              <a:ext cx="327696" cy="175070"/>
            </a:xfrm>
            <a:prstGeom prst="ellipse">
              <a:avLst/>
            </a:prstGeom>
            <a:solidFill>
              <a:srgbClr val="E59B49"/>
            </a:solidFill>
            <a:ln>
              <a:solidFill>
                <a:srgbClr val="B366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66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0" name="Kruhová šipka 159"/>
          <p:cNvSpPr/>
          <p:nvPr/>
        </p:nvSpPr>
        <p:spPr>
          <a:xfrm rot="841419" flipH="1">
            <a:off x="1495139" y="-72838"/>
            <a:ext cx="3951432" cy="4674254"/>
          </a:xfrm>
          <a:prstGeom prst="circularArrow">
            <a:avLst>
              <a:gd name="adj1" fmla="val 1809"/>
              <a:gd name="adj2" fmla="val 1100922"/>
              <a:gd name="adj3" fmla="val 96699"/>
              <a:gd name="adj4" fmla="val 3116738"/>
              <a:gd name="adj5" fmla="val 5898"/>
            </a:avLst>
          </a:prstGeom>
          <a:solidFill>
            <a:srgbClr val="F7C5C5"/>
          </a:solidFill>
          <a:ln>
            <a:solidFill>
              <a:srgbClr val="FF7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400" dirty="0">
              <a:solidFill>
                <a:srgbClr val="000000"/>
              </a:solidFill>
            </a:endParaRPr>
          </a:p>
        </p:txBody>
      </p:sp>
      <p:sp>
        <p:nvSpPr>
          <p:cNvPr id="161" name="Vývojový diagram: postup 160"/>
          <p:cNvSpPr/>
          <p:nvPr/>
        </p:nvSpPr>
        <p:spPr bwMode="auto">
          <a:xfrm rot="821555">
            <a:off x="6111908" y="2983566"/>
            <a:ext cx="863023" cy="644338"/>
          </a:xfrm>
          <a:prstGeom prst="flowChartProcess">
            <a:avLst/>
          </a:prstGeom>
          <a:solidFill>
            <a:srgbClr val="008000">
              <a:alpha val="61000"/>
            </a:srgbClr>
          </a:solidFill>
          <a:ln w="25400" cap="flat" cmpd="sng" algn="ctr">
            <a:solidFill>
              <a:srgbClr val="007400"/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IAA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6" name="Vývojový diagram: postup 125"/>
          <p:cNvSpPr/>
          <p:nvPr/>
        </p:nvSpPr>
        <p:spPr bwMode="auto">
          <a:xfrm rot="21148260">
            <a:off x="6352892" y="2241179"/>
            <a:ext cx="864466" cy="731184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62" name="Vývojový diagram: postup 161"/>
          <p:cNvSpPr/>
          <p:nvPr/>
        </p:nvSpPr>
        <p:spPr bwMode="auto">
          <a:xfrm rot="383842">
            <a:off x="5152191" y="3623706"/>
            <a:ext cx="863023" cy="645739"/>
          </a:xfrm>
          <a:prstGeom prst="flowChartProcess">
            <a:avLst/>
          </a:prstGeom>
          <a:solidFill>
            <a:srgbClr val="008000">
              <a:alpha val="61000"/>
            </a:srgbClr>
          </a:solidFill>
          <a:ln w="25400" cap="flat" cmpd="sng" algn="ctr">
            <a:solidFill>
              <a:srgbClr val="007400"/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IAA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29" name="Vývojový diagram: postup 128"/>
          <p:cNvSpPr/>
          <p:nvPr/>
        </p:nvSpPr>
        <p:spPr bwMode="auto">
          <a:xfrm rot="3425653">
            <a:off x="5785848" y="4056999"/>
            <a:ext cx="865654" cy="730250"/>
          </a:xfrm>
          <a:prstGeom prst="flowChartProcess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lIns="91067" tIns="45536" rIns="91067" bIns="45536" anchor="ctr"/>
          <a:lstStyle/>
          <a:p>
            <a:pPr algn="ctr" defTabSz="910666">
              <a:defRPr/>
            </a:pPr>
            <a:r>
              <a:rPr lang="cs-CZ" sz="2400" b="1" kern="0" dirty="0">
                <a:solidFill>
                  <a:prstClr val="white"/>
                </a:solidFill>
                <a:cs typeface="Arial" charset="0"/>
              </a:rPr>
              <a:t>NO</a:t>
            </a:r>
            <a:r>
              <a:rPr lang="cs-CZ" sz="2400" kern="0" baseline="-25000" dirty="0">
                <a:solidFill>
                  <a:prstClr val="white"/>
                </a:solidFill>
                <a:cs typeface="Arial" charset="0"/>
              </a:rPr>
              <a:t>3</a:t>
            </a:r>
            <a:r>
              <a:rPr lang="cs-CZ" sz="2400" kern="0" baseline="30000" dirty="0">
                <a:solidFill>
                  <a:prstClr val="white"/>
                </a:solidFill>
                <a:cs typeface="Arial" charset="0"/>
              </a:rPr>
              <a:t>-</a:t>
            </a:r>
            <a:endParaRPr lang="en-US" sz="2400" kern="0" dirty="0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158" name="Obdélníkový popisek 157"/>
          <p:cNvSpPr/>
          <p:nvPr/>
        </p:nvSpPr>
        <p:spPr>
          <a:xfrm>
            <a:off x="125557" y="5080470"/>
            <a:ext cx="2024784" cy="1672478"/>
          </a:xfrm>
          <a:prstGeom prst="wedgeRectCallout">
            <a:avLst>
              <a:gd name="adj1" fmla="val 57175"/>
              <a:gd name="adj2" fmla="val -113654"/>
            </a:avLst>
          </a:prstGeom>
          <a:solidFill>
            <a:srgbClr val="F7C5C5"/>
          </a:solidFill>
          <a:ln>
            <a:solidFill>
              <a:srgbClr val="FF75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67" tIns="45536" rIns="91067" bIns="45536" anchor="ctr"/>
          <a:lstStyle/>
          <a:p>
            <a:pPr algn="ctr" defTabSz="9106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Predation accelerates microbial turnover</a:t>
            </a:r>
          </a:p>
        </p:txBody>
      </p:sp>
      <p:sp>
        <p:nvSpPr>
          <p:cNvPr id="159" name="Obdélník 5"/>
          <p:cNvSpPr>
            <a:spLocks noChangeArrowheads="1"/>
          </p:cNvSpPr>
          <p:nvPr/>
        </p:nvSpPr>
        <p:spPr bwMode="auto">
          <a:xfrm>
            <a:off x="6338455" y="6004468"/>
            <a:ext cx="2805545" cy="8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7" tIns="45536" rIns="91067" bIns="45536">
            <a:spAutoFit/>
          </a:bodyPr>
          <a:lstStyle>
            <a:lvl1pPr defTabSz="1017588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7588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75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7588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7588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75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400" dirty="0" smtClean="0">
                <a:solidFill>
                  <a:srgbClr val="000000"/>
                </a:solidFill>
                <a:cs typeface="Times New Roman" pitchFamily="18" charset="0"/>
              </a:rPr>
              <a:t>Děkuji za pozornost</a:t>
            </a:r>
            <a:endParaRPr lang="cs-CZ" altLang="cs-CZ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2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střižek 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988"/>
            <a:ext cx="9144000" cy="629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002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adImage_galleryzoom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824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nědý mramor">
  <a:themeElements>
    <a:clrScheme name="Hnědý mramor 1">
      <a:dk1>
        <a:srgbClr val="000000"/>
      </a:dk1>
      <a:lt1>
        <a:srgbClr val="EAEAEA"/>
      </a:lt1>
      <a:dk2>
        <a:srgbClr val="996633"/>
      </a:dk2>
      <a:lt2>
        <a:srgbClr val="FFCC66"/>
      </a:lt2>
      <a:accent1>
        <a:srgbClr val="3366FF"/>
      </a:accent1>
      <a:accent2>
        <a:srgbClr val="60371C"/>
      </a:accent2>
      <a:accent3>
        <a:srgbClr val="CAB8AD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Hnědý mramo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800" b="0" i="0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800" b="0" i="0" u="none" strike="noStrike" cap="none" normalizeH="0" baseline="0" smtClean="0">
            <a:ln>
              <a:noFill/>
            </a:ln>
            <a:solidFill>
              <a:srgbClr val="A5002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nědý mramor 1">
        <a:dk1>
          <a:srgbClr val="000000"/>
        </a:dk1>
        <a:lt1>
          <a:srgbClr val="EAEAEA"/>
        </a:lt1>
        <a:dk2>
          <a:srgbClr val="996633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CAB8AD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nědý mramor 2">
        <a:dk1>
          <a:srgbClr val="000000"/>
        </a:dk1>
        <a:lt1>
          <a:srgbClr val="EAEAEA"/>
        </a:lt1>
        <a:dk2>
          <a:srgbClr val="CC9900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E2CAA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nědý mramor 3">
        <a:dk1>
          <a:srgbClr val="5F5F5F"/>
        </a:dk1>
        <a:lt1>
          <a:srgbClr val="FFFFFF"/>
        </a:lt1>
        <a:dk2>
          <a:srgbClr val="B2B2B2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DADADA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1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28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0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4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3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4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5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6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7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8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ppt/theme/themeOverride9.xml><?xml version="1.0" encoding="utf-8"?>
<a:themeOverride xmlns:a="http://schemas.openxmlformats.org/drawingml/2006/main">
  <a:clrScheme name="Hnědý mramor 1">
    <a:dk1>
      <a:srgbClr val="000000"/>
    </a:dk1>
    <a:lt1>
      <a:srgbClr val="EAEAEA"/>
    </a:lt1>
    <a:dk2>
      <a:srgbClr val="996633"/>
    </a:dk2>
    <a:lt2>
      <a:srgbClr val="FFCC66"/>
    </a:lt2>
    <a:accent1>
      <a:srgbClr val="3366FF"/>
    </a:accent1>
    <a:accent2>
      <a:srgbClr val="60371C"/>
    </a:accent2>
    <a:accent3>
      <a:srgbClr val="CAB8AD"/>
    </a:accent3>
    <a:accent4>
      <a:srgbClr val="C8C8C8"/>
    </a:accent4>
    <a:accent5>
      <a:srgbClr val="ADB8FF"/>
    </a:accent5>
    <a:accent6>
      <a:srgbClr val="563118"/>
    </a:accent6>
    <a:hlink>
      <a:srgbClr val="FF0033"/>
    </a:hlink>
    <a:folHlink>
      <a:srgbClr val="CC996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FE3BC463B1A844B8BD6A232872D9048" ma:contentTypeVersion="2" ma:contentTypeDescription="Vytvoří nový dokument" ma:contentTypeScope="" ma:versionID="380c595a1fc1d09d3c62cff98875fde5">
  <xsd:schema xmlns:xsd="http://www.w3.org/2001/XMLSchema" xmlns:xs="http://www.w3.org/2001/XMLSchema" xmlns:p="http://schemas.microsoft.com/office/2006/metadata/properties" xmlns:ns2="a83242bf-39ba-488f-b093-934f1a91c86d" targetNamespace="http://schemas.microsoft.com/office/2006/metadata/properties" ma:root="true" ma:fieldsID="67560fc382bb69f373609fbad29c3da2" ns2:_="">
    <xsd:import namespace="a83242bf-39ba-488f-b093-934f1a91c8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242bf-39ba-488f-b093-934f1a91c8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D9ED3C-3524-4249-A6BB-68EB43163A9F}"/>
</file>

<file path=customXml/itemProps2.xml><?xml version="1.0" encoding="utf-8"?>
<ds:datastoreItem xmlns:ds="http://schemas.openxmlformats.org/officeDocument/2006/customXml" ds:itemID="{CDB24758-D17B-41D9-BCBE-14BFD898ABA2}"/>
</file>

<file path=customXml/itemProps3.xml><?xml version="1.0" encoding="utf-8"?>
<ds:datastoreItem xmlns:ds="http://schemas.openxmlformats.org/officeDocument/2006/customXml" ds:itemID="{E18739F6-8D28-4D3F-B992-0961BEDCE55B}"/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313</Words>
  <Application>Microsoft Office PowerPoint</Application>
  <PresentationFormat>Předvádění na obrazovce (4:3)</PresentationFormat>
  <Paragraphs>122</Paragraphs>
  <Slides>75</Slides>
  <Notes>26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8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91" baseType="lpstr">
      <vt:lpstr>Arial Unicode MS</vt:lpstr>
      <vt:lpstr>Arial</vt:lpstr>
      <vt:lpstr>Arial CE</vt:lpstr>
      <vt:lpstr>Calibri</vt:lpstr>
      <vt:lpstr>Monotype Sorts</vt:lpstr>
      <vt:lpstr>Times New Roman</vt:lpstr>
      <vt:lpstr>Times New Roman CE</vt:lpstr>
      <vt:lpstr>Motiv systému Office</vt:lpstr>
      <vt:lpstr>5_Motiv systému Office</vt:lpstr>
      <vt:lpstr>Hnědý mramor</vt:lpstr>
      <vt:lpstr>8_Výchozí návrh</vt:lpstr>
      <vt:lpstr>6_Default Design</vt:lpstr>
      <vt:lpstr>1_Motiv systému Office</vt:lpstr>
      <vt:lpstr>2_Motiv systému Office</vt:lpstr>
      <vt:lpstr>3_Motiv systému Office</vt:lpstr>
      <vt:lpstr>Bitmap Image</vt:lpstr>
      <vt:lpstr>  INTEKO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Interakce mezi rostlinami a mikroby</dc:title>
  <dc:creator>zahora</dc:creator>
  <cp:lastModifiedBy>Klára Houserová</cp:lastModifiedBy>
  <cp:revision>95</cp:revision>
  <dcterms:created xsi:type="dcterms:W3CDTF">2015-04-04T03:45:55Z</dcterms:created>
  <dcterms:modified xsi:type="dcterms:W3CDTF">2016-09-28T18:07:01Z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0x0101007FE3BC463B1A844B8BD6A232872D9048</vt:lpwstr>
  </property>
</Properties>
</file>