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800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272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452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834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72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017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171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496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591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47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D108-62EB-442E-81A5-EE506A143032}" type="datetimeFigureOut">
              <a:rPr lang="de-AT" smtClean="0"/>
              <a:t>24.05.2017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49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-cz.eu/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109403" y="908720"/>
            <a:ext cx="52543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de-AT" sz="3200" b="1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PROJEKTAKRONYM</a:t>
            </a:r>
            <a:r>
              <a:rPr lang="de-AT" b="1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AT" b="1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AT" sz="2800" b="1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PROJEKTNUMMER</a:t>
            </a:r>
            <a:endParaRPr lang="de-AT" sz="3600" b="1" dirty="0">
              <a:solidFill>
                <a:srgbClr val="3761A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4283968" y="2756876"/>
            <a:ext cx="471074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de-AT" sz="2400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Hauptziel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sz="2400" dirty="0" smtClean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Kurze </a:t>
            </a:r>
            <a:r>
              <a:rPr lang="de-DE" sz="2400" dirty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Projektbeschreibung </a:t>
            </a:r>
            <a:endParaRPr lang="de-DE" sz="2400" dirty="0" smtClean="0">
              <a:solidFill>
                <a:srgbClr val="3761A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AT" sz="2400" dirty="0" smtClean="0">
                <a:solidFill>
                  <a:srgbClr val="3761A1"/>
                </a:solidFill>
                <a:latin typeface="Arial"/>
                <a:ea typeface="Calibri"/>
                <a:cs typeface="Arial"/>
              </a:rPr>
              <a:t> </a:t>
            </a:r>
          </a:p>
          <a:p>
            <a:endParaRPr lang="de-AT" dirty="0"/>
          </a:p>
        </p:txBody>
      </p:sp>
      <p:sp>
        <p:nvSpPr>
          <p:cNvPr id="9" name="Textfeld 5"/>
          <p:cNvSpPr txBox="1"/>
          <p:nvPr/>
        </p:nvSpPr>
        <p:spPr>
          <a:xfrm>
            <a:off x="3203848" y="5551478"/>
            <a:ext cx="2664296" cy="86409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400" i="1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Partnerlogo</a:t>
            </a:r>
          </a:p>
          <a:p>
            <a:pPr>
              <a:spcAft>
                <a:spcPts val="0"/>
              </a:spcAft>
            </a:pPr>
            <a:r>
              <a:rPr lang="cs-CZ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(niedriger oder schm</a:t>
            </a:r>
            <a:r>
              <a:rPr lang="de-AT" sz="1400" i="1" dirty="0" err="1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äler</a:t>
            </a:r>
            <a:r>
              <a:rPr lang="de-AT" sz="1400" i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als EU-Flagge)</a:t>
            </a:r>
            <a:endParaRPr lang="de-AT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feld 5"/>
          <p:cNvSpPr txBox="1"/>
          <p:nvPr/>
        </p:nvSpPr>
        <p:spPr>
          <a:xfrm>
            <a:off x="6330420" y="5590440"/>
            <a:ext cx="2664296" cy="86409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400" i="1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Partnerlogo</a:t>
            </a:r>
          </a:p>
          <a:p>
            <a:r>
              <a:rPr lang="cs-CZ" sz="1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(niedriger oder schm</a:t>
            </a:r>
            <a:r>
              <a:rPr lang="de-AT" sz="1400" i="1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äler</a:t>
            </a:r>
            <a:r>
              <a:rPr lang="de-AT" sz="1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als EU-Flagge)</a:t>
            </a:r>
            <a:endParaRPr lang="de-AT" sz="1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0"/>
              </a:spcAft>
            </a:pPr>
            <a:endParaRPr lang="de-AT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195" y="116632"/>
            <a:ext cx="2811209" cy="134689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95564"/>
            <a:ext cx="1224136" cy="975924"/>
          </a:xfrm>
          <a:prstGeom prst="rect">
            <a:avLst/>
          </a:prstGeom>
        </p:spPr>
      </p:pic>
      <p:cxnSp>
        <p:nvCxnSpPr>
          <p:cNvPr id="12" name="Gerade Verbindung 11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-36004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7452320" y="5157010"/>
            <a:ext cx="173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www.at-cz.eu/xxx</a:t>
            </a:r>
            <a:endParaRPr lang="de-DE" sz="14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799692" y="6581001"/>
            <a:ext cx="5472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5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Kofinanziert</a:t>
            </a:r>
            <a:r>
              <a:rPr lang="de-AT" sz="105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aus Mitteln des Europäischen Fonds für regionale Entwicklung</a:t>
            </a:r>
            <a:endParaRPr lang="de-DE" sz="105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8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Land Oberösterreich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Baumgartner, Verena</dc:creator>
  <cp:lastModifiedBy>Neumayr Nicole</cp:lastModifiedBy>
  <cp:revision>10</cp:revision>
  <cp:lastPrinted>2017-05-10T08:07:05Z</cp:lastPrinted>
  <dcterms:created xsi:type="dcterms:W3CDTF">2016-11-23T12:03:32Z</dcterms:created>
  <dcterms:modified xsi:type="dcterms:W3CDTF">2017-05-24T06:53:32Z</dcterms:modified>
</cp:coreProperties>
</file>