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D108-62EB-442E-81A5-EE506A143032}" type="datetimeFigureOut">
              <a:rPr lang="de-AT" smtClean="0"/>
              <a:t>04.08.2017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C54-276A-4869-94BF-F2C36597B98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68002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D108-62EB-442E-81A5-EE506A143032}" type="datetimeFigureOut">
              <a:rPr lang="de-AT" smtClean="0"/>
              <a:t>04.08.2017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C54-276A-4869-94BF-F2C36597B98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62728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D108-62EB-442E-81A5-EE506A143032}" type="datetimeFigureOut">
              <a:rPr lang="de-AT" smtClean="0"/>
              <a:t>04.08.2017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C54-276A-4869-94BF-F2C36597B98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24525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D108-62EB-442E-81A5-EE506A143032}" type="datetimeFigureOut">
              <a:rPr lang="de-AT" smtClean="0"/>
              <a:t>04.08.2017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C54-276A-4869-94BF-F2C36597B98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68346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D108-62EB-442E-81A5-EE506A143032}" type="datetimeFigureOut">
              <a:rPr lang="de-AT" smtClean="0"/>
              <a:t>04.08.2017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C54-276A-4869-94BF-F2C36597B98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4772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D108-62EB-442E-81A5-EE506A143032}" type="datetimeFigureOut">
              <a:rPr lang="de-AT" smtClean="0"/>
              <a:t>04.08.2017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C54-276A-4869-94BF-F2C36597B98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40171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D108-62EB-442E-81A5-EE506A143032}" type="datetimeFigureOut">
              <a:rPr lang="de-AT" smtClean="0"/>
              <a:t>04.08.2017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C54-276A-4869-94BF-F2C36597B98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41717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D108-62EB-442E-81A5-EE506A143032}" type="datetimeFigureOut">
              <a:rPr lang="de-AT" smtClean="0"/>
              <a:t>04.08.2017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C54-276A-4869-94BF-F2C36597B98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24960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D108-62EB-442E-81A5-EE506A143032}" type="datetimeFigureOut">
              <a:rPr lang="de-AT" smtClean="0"/>
              <a:t>04.08.2017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C54-276A-4869-94BF-F2C36597B98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25913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D108-62EB-442E-81A5-EE506A143032}" type="datetimeFigureOut">
              <a:rPr lang="de-AT" smtClean="0"/>
              <a:t>04.08.2017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C54-276A-4869-94BF-F2C36597B98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97590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D108-62EB-442E-81A5-EE506A143032}" type="datetimeFigureOut">
              <a:rPr lang="de-AT" smtClean="0"/>
              <a:t>04.08.2017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C54-276A-4869-94BF-F2C36597B98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74725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5D108-62EB-442E-81A5-EE506A143032}" type="datetimeFigureOut">
              <a:rPr lang="de-AT" smtClean="0"/>
              <a:t>04.08.2017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BEC54-276A-4869-94BF-F2C36597B98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49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at-cz.eu/xx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/>
        </p:nvSpPr>
        <p:spPr>
          <a:xfrm>
            <a:off x="109403" y="908720"/>
            <a:ext cx="525435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de-AT" sz="3200" b="1" dirty="0" smtClean="0">
                <a:solidFill>
                  <a:srgbClr val="3761A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ZKRATKA PROJEKTU</a:t>
            </a:r>
            <a:r>
              <a:rPr lang="de-AT" b="1" dirty="0" smtClean="0">
                <a:solidFill>
                  <a:srgbClr val="3761A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de-AT" b="1" dirty="0" smtClean="0">
                <a:solidFill>
                  <a:srgbClr val="3761A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cs-CZ" sz="2800" b="1" dirty="0" smtClean="0">
                <a:solidFill>
                  <a:srgbClr val="3761A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ČÍSLO PROJEKTU</a:t>
            </a:r>
            <a:endParaRPr lang="de-AT" sz="3600" b="1" dirty="0">
              <a:solidFill>
                <a:srgbClr val="3761A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Untertitel 2"/>
          <p:cNvSpPr txBox="1">
            <a:spLocks/>
          </p:cNvSpPr>
          <p:nvPr/>
        </p:nvSpPr>
        <p:spPr>
          <a:xfrm>
            <a:off x="4283968" y="2756876"/>
            <a:ext cx="4710748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cs-CZ" sz="2400" dirty="0" smtClean="0">
                <a:solidFill>
                  <a:srgbClr val="3761A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Hlavní cíl</a:t>
            </a:r>
            <a:endParaRPr lang="de-AT" sz="2400" dirty="0" smtClean="0">
              <a:solidFill>
                <a:srgbClr val="3761A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cs-CZ" sz="2400" dirty="0" smtClean="0">
                <a:solidFill>
                  <a:srgbClr val="3761A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Shrnutí projektu</a:t>
            </a:r>
            <a:endParaRPr lang="de-DE" sz="2400" dirty="0" smtClean="0">
              <a:solidFill>
                <a:srgbClr val="3761A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de-AT" sz="2400" dirty="0" smtClean="0">
                <a:solidFill>
                  <a:srgbClr val="3761A1"/>
                </a:solidFill>
                <a:latin typeface="Arial"/>
                <a:ea typeface="Calibri"/>
                <a:cs typeface="Arial"/>
              </a:rPr>
              <a:t> </a:t>
            </a:r>
          </a:p>
          <a:p>
            <a:endParaRPr lang="de-AT" dirty="0"/>
          </a:p>
        </p:txBody>
      </p:sp>
      <p:sp>
        <p:nvSpPr>
          <p:cNvPr id="9" name="Textfeld 5"/>
          <p:cNvSpPr txBox="1"/>
          <p:nvPr/>
        </p:nvSpPr>
        <p:spPr>
          <a:xfrm>
            <a:off x="3169950" y="5716905"/>
            <a:ext cx="2664296" cy="864096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cs-CZ" sz="1400" i="1" dirty="0" smtClean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Logo partnera</a:t>
            </a:r>
            <a:endParaRPr lang="de-DE" sz="1400" i="1" dirty="0" smtClean="0">
              <a:solidFill>
                <a:srgbClr val="000000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Aft>
                <a:spcPts val="0"/>
              </a:spcAft>
            </a:pPr>
            <a:r>
              <a:rPr lang="cs-CZ" sz="1400" i="1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(nížší nebo užší </a:t>
            </a:r>
          </a:p>
          <a:p>
            <a:pPr>
              <a:spcAft>
                <a:spcPts val="0"/>
              </a:spcAft>
            </a:pPr>
            <a:r>
              <a:rPr lang="cs-CZ" sz="1400" i="1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než </a:t>
            </a:r>
            <a:r>
              <a:rPr lang="de-AT" sz="1400" i="1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</a:t>
            </a:r>
            <a:r>
              <a:rPr lang="cs-CZ" sz="1400" i="1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lajka </a:t>
            </a:r>
            <a:r>
              <a:rPr lang="cs-CZ" sz="1400" i="1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EU</a:t>
            </a:r>
            <a:r>
              <a:rPr lang="de-AT" sz="1400" i="1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endParaRPr lang="de-AT" dirty="0">
              <a:solidFill>
                <a:srgbClr val="000000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Textfeld 5"/>
          <p:cNvSpPr txBox="1"/>
          <p:nvPr/>
        </p:nvSpPr>
        <p:spPr>
          <a:xfrm>
            <a:off x="6356003" y="5707657"/>
            <a:ext cx="2664296" cy="864096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cs-CZ" sz="1400" i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Logo partnera</a:t>
            </a:r>
            <a:endParaRPr lang="de-DE" sz="1400" i="1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Aft>
                <a:spcPts val="0"/>
              </a:spcAft>
            </a:pPr>
            <a:r>
              <a:rPr lang="cs-CZ" sz="1400" i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(nížší nebo užší </a:t>
            </a:r>
          </a:p>
          <a:p>
            <a:pPr>
              <a:spcAft>
                <a:spcPts val="0"/>
              </a:spcAft>
            </a:pPr>
            <a:r>
              <a:rPr lang="cs-CZ" sz="1400" i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než </a:t>
            </a:r>
            <a:r>
              <a:rPr lang="de-AT" sz="1400" i="1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</a:t>
            </a:r>
            <a:r>
              <a:rPr lang="cs-CZ" sz="1400" i="1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lajka </a:t>
            </a:r>
            <a:r>
              <a:rPr lang="cs-CZ" sz="1400" i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EU</a:t>
            </a:r>
            <a:r>
              <a:rPr lang="de-AT" sz="1400" i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endParaRPr lang="de-AT" sz="1400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Aft>
                <a:spcPts val="0"/>
              </a:spcAft>
            </a:pPr>
            <a:endParaRPr lang="de-AT" dirty="0">
              <a:solidFill>
                <a:srgbClr val="000000"/>
              </a:solidFill>
              <a:effectLst/>
              <a:latin typeface="Arial"/>
              <a:ea typeface="Calibri"/>
              <a:cs typeface="Times New Roman"/>
            </a:endParaRPr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544522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>
            <a:off x="-36004" y="52292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7452320" y="5157010"/>
            <a:ext cx="17361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b="1" i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www.at-cz.eu/xxx</a:t>
            </a:r>
            <a:endParaRPr lang="de-DE" sz="1400" b="1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691680" y="6582021"/>
            <a:ext cx="54726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5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Spolufinancován z prostředků Evropského fondu regionálního rozvoje</a:t>
            </a:r>
            <a:endParaRPr lang="de-DE" sz="105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8430" y="0"/>
            <a:ext cx="2855570" cy="136815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48" y="5639062"/>
            <a:ext cx="1297641" cy="1048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688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Bildschirmpräsentation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Land Oberösterreich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Baumgartner, Verena</dc:creator>
  <cp:lastModifiedBy>Neumayr Nicole</cp:lastModifiedBy>
  <cp:revision>13</cp:revision>
  <cp:lastPrinted>2017-05-10T08:07:05Z</cp:lastPrinted>
  <dcterms:created xsi:type="dcterms:W3CDTF">2016-11-23T12:03:32Z</dcterms:created>
  <dcterms:modified xsi:type="dcterms:W3CDTF">2017-08-04T06:44:22Z</dcterms:modified>
</cp:coreProperties>
</file>