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9144000" cy="6858000" type="screen4x3"/>
  <p:notesSz cx="6797675" cy="9928225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FAEE5"/>
    <a:srgbClr val="599096"/>
    <a:srgbClr val="E0A9C8"/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0" d="100"/>
          <a:sy n="110" d="100"/>
        </p:scale>
        <p:origin x="-1560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5D108-62EB-442E-81A5-EE506A143032}" type="datetimeFigureOut">
              <a:rPr lang="de-AT" smtClean="0"/>
              <a:t>16.03.2018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BEC54-276A-4869-94BF-F2C36597B989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1680029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5D108-62EB-442E-81A5-EE506A143032}" type="datetimeFigureOut">
              <a:rPr lang="de-AT" smtClean="0"/>
              <a:t>16.03.2018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BEC54-276A-4869-94BF-F2C36597B989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2627281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5D108-62EB-442E-81A5-EE506A143032}" type="datetimeFigureOut">
              <a:rPr lang="de-AT" smtClean="0"/>
              <a:t>16.03.2018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BEC54-276A-4869-94BF-F2C36597B989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6245257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5D108-62EB-442E-81A5-EE506A143032}" type="datetimeFigureOut">
              <a:rPr lang="de-AT" smtClean="0"/>
              <a:t>16.03.2018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BEC54-276A-4869-94BF-F2C36597B989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168346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5D108-62EB-442E-81A5-EE506A143032}" type="datetimeFigureOut">
              <a:rPr lang="de-AT" smtClean="0"/>
              <a:t>16.03.2018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BEC54-276A-4869-94BF-F2C36597B989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0477283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5D108-62EB-442E-81A5-EE506A143032}" type="datetimeFigureOut">
              <a:rPr lang="de-AT" smtClean="0"/>
              <a:t>16.03.2018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BEC54-276A-4869-94BF-F2C36597B989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2401713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5D108-62EB-442E-81A5-EE506A143032}" type="datetimeFigureOut">
              <a:rPr lang="de-AT" smtClean="0"/>
              <a:t>16.03.2018</a:t>
            </a:fld>
            <a:endParaRPr lang="de-AT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BEC54-276A-4869-94BF-F2C36597B989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3417171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5D108-62EB-442E-81A5-EE506A143032}" type="datetimeFigureOut">
              <a:rPr lang="de-AT" smtClean="0"/>
              <a:t>16.03.2018</a:t>
            </a:fld>
            <a:endParaRPr lang="de-AT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BEC54-276A-4869-94BF-F2C36597B989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1249604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5D108-62EB-442E-81A5-EE506A143032}" type="datetimeFigureOut">
              <a:rPr lang="de-AT" smtClean="0"/>
              <a:t>16.03.2018</a:t>
            </a:fld>
            <a:endParaRPr lang="de-AT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BEC54-276A-4869-94BF-F2C36597B989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6259132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5D108-62EB-442E-81A5-EE506A143032}" type="datetimeFigureOut">
              <a:rPr lang="de-AT" smtClean="0"/>
              <a:t>16.03.2018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BEC54-276A-4869-94BF-F2C36597B989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8975905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5D108-62EB-442E-81A5-EE506A143032}" type="datetimeFigureOut">
              <a:rPr lang="de-AT" smtClean="0"/>
              <a:t>16.03.2018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BEC54-276A-4869-94BF-F2C36597B989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3747257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E5D108-62EB-442E-81A5-EE506A143032}" type="datetimeFigureOut">
              <a:rPr lang="de-AT" smtClean="0"/>
              <a:t>16.03.2018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1BEC54-276A-4869-94BF-F2C36597B989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104961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hyperlink" Target="http://www.at-cz.eu/XXX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hteck 25"/>
          <p:cNvSpPr/>
          <p:nvPr/>
        </p:nvSpPr>
        <p:spPr>
          <a:xfrm>
            <a:off x="-9000" y="5176859"/>
            <a:ext cx="9152097" cy="24528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2" name="Gerade Verbindung 11"/>
          <p:cNvCxnSpPr/>
          <p:nvPr/>
        </p:nvCxnSpPr>
        <p:spPr>
          <a:xfrm>
            <a:off x="1" y="6592385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feld 1"/>
          <p:cNvSpPr txBox="1"/>
          <p:nvPr/>
        </p:nvSpPr>
        <p:spPr>
          <a:xfrm>
            <a:off x="1691680" y="6567637"/>
            <a:ext cx="547260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1100" dirty="0" err="1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Kofinanziert</a:t>
            </a:r>
            <a:r>
              <a:rPr lang="de-AT" sz="1100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aus Mitteln des Europäischen Fonds für regionale Entwicklung</a:t>
            </a:r>
            <a:endParaRPr lang="de-DE" sz="1100" dirty="0"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hteck 14"/>
          <p:cNvSpPr/>
          <p:nvPr/>
        </p:nvSpPr>
        <p:spPr>
          <a:xfrm>
            <a:off x="0" y="1067760"/>
            <a:ext cx="4211960" cy="40778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700" i="1" dirty="0" smtClean="0">
              <a:solidFill>
                <a:schemeClr val="tx1"/>
              </a:solidFill>
            </a:endParaRPr>
          </a:p>
          <a:p>
            <a:pPr algn="ctr"/>
            <a:endParaRPr lang="de-DE" sz="700" i="1" dirty="0">
              <a:solidFill>
                <a:schemeClr val="tx1"/>
              </a:solidFill>
            </a:endParaRPr>
          </a:p>
          <a:p>
            <a:pPr algn="ctr"/>
            <a:endParaRPr lang="de-DE" sz="700" i="1" dirty="0" smtClean="0">
              <a:solidFill>
                <a:schemeClr val="tx1"/>
              </a:solidFill>
            </a:endParaRPr>
          </a:p>
          <a:p>
            <a:pPr algn="ctr"/>
            <a:endParaRPr lang="de-DE" sz="700" i="1" dirty="0">
              <a:solidFill>
                <a:schemeClr val="tx1"/>
              </a:solidFill>
            </a:endParaRPr>
          </a:p>
          <a:p>
            <a:pPr algn="ctr"/>
            <a:endParaRPr lang="de-DE" sz="700" i="1" dirty="0" smtClean="0">
              <a:solidFill>
                <a:schemeClr val="tx1"/>
              </a:solidFill>
            </a:endParaRPr>
          </a:p>
          <a:p>
            <a:pPr algn="ctr"/>
            <a:endParaRPr lang="de-DE" sz="700" i="1" dirty="0">
              <a:solidFill>
                <a:schemeClr val="tx1"/>
              </a:solidFill>
            </a:endParaRPr>
          </a:p>
          <a:p>
            <a:pPr algn="ctr"/>
            <a:endParaRPr lang="de-DE" sz="700" i="1" dirty="0" smtClean="0">
              <a:solidFill>
                <a:schemeClr val="tx1"/>
              </a:solidFill>
            </a:endParaRPr>
          </a:p>
          <a:p>
            <a:pPr algn="ctr"/>
            <a:endParaRPr lang="de-DE" sz="700" i="1" dirty="0">
              <a:solidFill>
                <a:schemeClr val="tx1"/>
              </a:solidFill>
            </a:endParaRPr>
          </a:p>
          <a:p>
            <a:pPr algn="ctr"/>
            <a:endParaRPr lang="de-DE" sz="700" i="1" dirty="0" smtClean="0">
              <a:solidFill>
                <a:schemeClr val="tx1"/>
              </a:solidFill>
            </a:endParaRPr>
          </a:p>
          <a:p>
            <a:pPr algn="ctr"/>
            <a:endParaRPr lang="de-DE" sz="700" i="1" dirty="0">
              <a:solidFill>
                <a:schemeClr val="tx1"/>
              </a:solidFill>
            </a:endParaRPr>
          </a:p>
          <a:p>
            <a:pPr algn="ctr"/>
            <a:endParaRPr lang="de-DE" sz="700" i="1" dirty="0" smtClean="0">
              <a:solidFill>
                <a:schemeClr val="tx1"/>
              </a:solidFill>
            </a:endParaRPr>
          </a:p>
          <a:p>
            <a:pPr algn="ctr"/>
            <a:endParaRPr lang="de-DE" sz="700" i="1" dirty="0">
              <a:solidFill>
                <a:schemeClr val="tx1"/>
              </a:solidFill>
            </a:endParaRPr>
          </a:p>
          <a:p>
            <a:pPr algn="ctr"/>
            <a:endParaRPr lang="de-DE" sz="700" i="1" dirty="0" smtClean="0">
              <a:solidFill>
                <a:schemeClr val="tx1"/>
              </a:solidFill>
            </a:endParaRPr>
          </a:p>
          <a:p>
            <a:pPr algn="ctr"/>
            <a:endParaRPr lang="de-DE" sz="700" i="1" dirty="0">
              <a:solidFill>
                <a:schemeClr val="tx1"/>
              </a:solidFill>
            </a:endParaRPr>
          </a:p>
          <a:p>
            <a:pPr algn="ctr"/>
            <a:endParaRPr lang="de-DE" sz="700" i="1" dirty="0" smtClean="0">
              <a:solidFill>
                <a:schemeClr val="tx1"/>
              </a:solidFill>
            </a:endParaRPr>
          </a:p>
          <a:p>
            <a:pPr algn="ctr"/>
            <a:endParaRPr lang="de-DE" sz="700" i="1" dirty="0">
              <a:solidFill>
                <a:schemeClr val="tx1"/>
              </a:solidFill>
            </a:endParaRPr>
          </a:p>
          <a:p>
            <a:pPr algn="ctr"/>
            <a:endParaRPr lang="de-DE" sz="700" i="1" dirty="0" smtClean="0">
              <a:solidFill>
                <a:schemeClr val="tx1"/>
              </a:solidFill>
            </a:endParaRPr>
          </a:p>
          <a:p>
            <a:pPr algn="ctr"/>
            <a:endParaRPr lang="de-DE" sz="700" i="1" dirty="0">
              <a:solidFill>
                <a:schemeClr val="tx1"/>
              </a:solidFill>
            </a:endParaRPr>
          </a:p>
          <a:p>
            <a:pPr algn="ctr"/>
            <a:endParaRPr lang="de-DE" sz="700" i="1" dirty="0" smtClean="0">
              <a:solidFill>
                <a:schemeClr val="tx1"/>
              </a:solidFill>
            </a:endParaRPr>
          </a:p>
          <a:p>
            <a:pPr algn="ctr"/>
            <a:endParaRPr lang="de-DE" sz="700" i="1" dirty="0">
              <a:solidFill>
                <a:schemeClr val="tx1"/>
              </a:solidFill>
            </a:endParaRPr>
          </a:p>
          <a:p>
            <a:pPr algn="ctr"/>
            <a:endParaRPr lang="de-DE" sz="700" i="1" dirty="0" smtClean="0">
              <a:solidFill>
                <a:schemeClr val="tx1"/>
              </a:solidFill>
            </a:endParaRPr>
          </a:p>
          <a:p>
            <a:pPr algn="ctr"/>
            <a:endParaRPr lang="de-DE" sz="700" i="1" dirty="0">
              <a:solidFill>
                <a:schemeClr val="tx1"/>
              </a:solidFill>
            </a:endParaRPr>
          </a:p>
          <a:p>
            <a:pPr algn="ctr"/>
            <a:endParaRPr lang="de-DE" sz="700" i="1" dirty="0" smtClean="0">
              <a:solidFill>
                <a:schemeClr val="tx1"/>
              </a:solidFill>
            </a:endParaRPr>
          </a:p>
          <a:p>
            <a:pPr algn="ctr"/>
            <a:endParaRPr lang="de-DE" sz="700" i="1" dirty="0">
              <a:solidFill>
                <a:schemeClr val="tx1"/>
              </a:solidFill>
            </a:endParaRPr>
          </a:p>
          <a:p>
            <a:pPr algn="ctr"/>
            <a:endParaRPr lang="de-DE" sz="700" i="1" dirty="0" smtClean="0">
              <a:solidFill>
                <a:schemeClr val="tx1"/>
              </a:solidFill>
            </a:endParaRPr>
          </a:p>
          <a:p>
            <a:pPr algn="ctr"/>
            <a:endParaRPr lang="de-DE" sz="700" i="1" dirty="0">
              <a:solidFill>
                <a:schemeClr val="tx1"/>
              </a:solidFill>
            </a:endParaRPr>
          </a:p>
          <a:p>
            <a:pPr algn="ctr"/>
            <a:endParaRPr lang="de-DE" sz="700" i="1" dirty="0" smtClean="0">
              <a:solidFill>
                <a:schemeClr val="tx1"/>
              </a:solidFill>
            </a:endParaRPr>
          </a:p>
          <a:p>
            <a:pPr algn="ctr"/>
            <a:endParaRPr lang="de-DE" sz="700" i="1" dirty="0">
              <a:solidFill>
                <a:schemeClr val="tx1"/>
              </a:solidFill>
            </a:endParaRPr>
          </a:p>
          <a:p>
            <a:pPr algn="ctr"/>
            <a:endParaRPr lang="de-DE" sz="700" i="1" dirty="0" smtClean="0">
              <a:solidFill>
                <a:schemeClr val="tx1"/>
              </a:solidFill>
            </a:endParaRPr>
          </a:p>
          <a:p>
            <a:pPr algn="ctr"/>
            <a:endParaRPr lang="de-DE" sz="700" i="1" dirty="0">
              <a:solidFill>
                <a:schemeClr val="tx1"/>
              </a:solidFill>
            </a:endParaRPr>
          </a:p>
          <a:p>
            <a:pPr algn="ctr"/>
            <a:endParaRPr lang="de-DE" sz="700" i="1" dirty="0" smtClean="0">
              <a:solidFill>
                <a:schemeClr val="tx1"/>
              </a:solidFill>
            </a:endParaRPr>
          </a:p>
          <a:p>
            <a:pPr algn="ctr"/>
            <a:endParaRPr lang="de-DE" sz="700" i="1" dirty="0">
              <a:solidFill>
                <a:schemeClr val="tx1"/>
              </a:solidFill>
            </a:endParaRPr>
          </a:p>
          <a:p>
            <a:pPr algn="ctr"/>
            <a:endParaRPr lang="de-DE" sz="700" i="1" dirty="0" smtClean="0">
              <a:solidFill>
                <a:schemeClr val="tx1"/>
              </a:solidFill>
            </a:endParaRPr>
          </a:p>
          <a:p>
            <a:pPr algn="ctr"/>
            <a:endParaRPr lang="de-DE" sz="700" i="1" dirty="0">
              <a:solidFill>
                <a:schemeClr val="tx1"/>
              </a:solidFill>
            </a:endParaRPr>
          </a:p>
          <a:p>
            <a:pPr algn="ctr"/>
            <a:endParaRPr lang="de-DE" sz="700" i="1" dirty="0" smtClean="0">
              <a:solidFill>
                <a:schemeClr val="tx1"/>
              </a:solidFill>
            </a:endParaRPr>
          </a:p>
          <a:p>
            <a:pPr algn="ctr"/>
            <a:endParaRPr lang="de-DE" sz="700" i="1" dirty="0">
              <a:solidFill>
                <a:schemeClr val="tx1"/>
              </a:solidFill>
            </a:endParaRPr>
          </a:p>
          <a:p>
            <a:pPr algn="ctr"/>
            <a:endParaRPr lang="de-DE" sz="700" i="1" dirty="0" smtClean="0">
              <a:solidFill>
                <a:schemeClr val="tx1"/>
              </a:solidFill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47" y="200339"/>
            <a:ext cx="686556" cy="686556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3505448" y="405117"/>
            <a:ext cx="56025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200" i="1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Projekt zur Stärkung von Forschung, technologischer Entwicklung und Innovation</a:t>
            </a:r>
            <a:endParaRPr lang="de-DE" sz="1200" b="1" i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21" name="Gerade Verbindung mit Pfeil 20"/>
          <p:cNvCxnSpPr>
            <a:stCxn id="4" idx="3"/>
            <a:endCxn id="5" idx="1"/>
          </p:cNvCxnSpPr>
          <p:nvPr/>
        </p:nvCxnSpPr>
        <p:spPr>
          <a:xfrm>
            <a:off x="2972603" y="543617"/>
            <a:ext cx="532845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Grafik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817" y="34501"/>
            <a:ext cx="2125230" cy="1018235"/>
          </a:xfrm>
          <a:prstGeom prst="rect">
            <a:avLst/>
          </a:prstGeom>
        </p:spPr>
      </p:pic>
      <p:pic>
        <p:nvPicPr>
          <p:cNvPr id="22" name="Grafik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092" y="5453392"/>
            <a:ext cx="1368152" cy="1090738"/>
          </a:xfrm>
          <a:prstGeom prst="rect">
            <a:avLst/>
          </a:prstGeom>
        </p:spPr>
      </p:pic>
      <p:sp>
        <p:nvSpPr>
          <p:cNvPr id="24" name="Textfeld 5"/>
          <p:cNvSpPr txBox="1"/>
          <p:nvPr/>
        </p:nvSpPr>
        <p:spPr>
          <a:xfrm>
            <a:off x="3203848" y="5551478"/>
            <a:ext cx="2664296" cy="864096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de-DE" sz="1400" i="1" dirty="0" smtClean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Partnerlogo</a:t>
            </a:r>
          </a:p>
          <a:p>
            <a:pPr>
              <a:spcAft>
                <a:spcPts val="0"/>
              </a:spcAft>
            </a:pPr>
            <a:r>
              <a:rPr lang="cs-CZ" sz="1400" i="1" dirty="0" smtClean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(niedriger oder schm</a:t>
            </a:r>
            <a:r>
              <a:rPr lang="de-AT" sz="1400" i="1" dirty="0" err="1" smtClean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äler</a:t>
            </a:r>
            <a:r>
              <a:rPr lang="de-AT" sz="1400" i="1" dirty="0" smtClean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als EU-Flagge)</a:t>
            </a:r>
            <a:endParaRPr lang="de-AT" dirty="0">
              <a:solidFill>
                <a:srgbClr val="000000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5" name="Textfeld 5"/>
          <p:cNvSpPr txBox="1"/>
          <p:nvPr/>
        </p:nvSpPr>
        <p:spPr>
          <a:xfrm>
            <a:off x="5905283" y="5551478"/>
            <a:ext cx="2664296" cy="864096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de-DE" sz="1400" i="1" dirty="0" smtClean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Partnerlogo</a:t>
            </a:r>
          </a:p>
          <a:p>
            <a:pPr>
              <a:spcAft>
                <a:spcPts val="0"/>
              </a:spcAft>
            </a:pPr>
            <a:r>
              <a:rPr lang="cs-CZ" sz="1400" i="1" dirty="0" smtClean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(niedriger oder schm</a:t>
            </a:r>
            <a:r>
              <a:rPr lang="de-AT" sz="1400" i="1" dirty="0" err="1" smtClean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äler</a:t>
            </a:r>
            <a:r>
              <a:rPr lang="de-AT" sz="1400" i="1" dirty="0" smtClean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als EU-Flagge)</a:t>
            </a:r>
            <a:endParaRPr lang="de-AT" dirty="0">
              <a:solidFill>
                <a:srgbClr val="000000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1439808" y="2636912"/>
            <a:ext cx="13323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dirty="0" smtClean="0">
                <a:solidFill>
                  <a:schemeClr val="bg1">
                    <a:lumMod val="6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Platz für eine Grafik</a:t>
            </a:r>
            <a:endParaRPr lang="de-DE" dirty="0">
              <a:solidFill>
                <a:schemeClr val="bg1">
                  <a:lumMod val="6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7" name="Textfeld 26"/>
          <p:cNvSpPr txBox="1"/>
          <p:nvPr/>
        </p:nvSpPr>
        <p:spPr>
          <a:xfrm>
            <a:off x="6876256" y="5145615"/>
            <a:ext cx="22668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400" b="1" i="1" dirty="0" smtClean="0">
                <a:solidFill>
                  <a:schemeClr val="bg2">
                    <a:lumMod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www.at-cz.eu/XXX  </a:t>
            </a:r>
            <a:endParaRPr lang="de-DE" sz="1400" b="1" i="1" dirty="0">
              <a:solidFill>
                <a:schemeClr val="bg2">
                  <a:lumMod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8" name="Rechteck 27"/>
          <p:cNvSpPr/>
          <p:nvPr/>
        </p:nvSpPr>
        <p:spPr>
          <a:xfrm>
            <a:off x="4237389" y="2751340"/>
            <a:ext cx="4905708" cy="2394276"/>
          </a:xfrm>
          <a:prstGeom prst="rect">
            <a:avLst/>
          </a:prstGeom>
          <a:solidFill>
            <a:srgbClr val="00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9" name="Rechteck 28"/>
          <p:cNvSpPr/>
          <p:nvPr/>
        </p:nvSpPr>
        <p:spPr>
          <a:xfrm>
            <a:off x="4248474" y="1052737"/>
            <a:ext cx="4895527" cy="1598706"/>
          </a:xfrm>
          <a:prstGeom prst="rect">
            <a:avLst/>
          </a:prstGeom>
          <a:solidFill>
            <a:srgbClr val="00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0" name="Titel 1"/>
          <p:cNvSpPr txBox="1">
            <a:spLocks/>
          </p:cNvSpPr>
          <p:nvPr/>
        </p:nvSpPr>
        <p:spPr>
          <a:xfrm>
            <a:off x="4237389" y="1095957"/>
            <a:ext cx="493204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de-AT" sz="3200" b="1" dirty="0">
                <a:solidFill>
                  <a:schemeClr val="bg2">
                    <a:lumMod val="9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PROJEKTAKRONYM</a:t>
            </a:r>
            <a:br>
              <a:rPr lang="de-AT" sz="3200" b="1" dirty="0">
                <a:solidFill>
                  <a:schemeClr val="bg2">
                    <a:lumMod val="9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de-AT" sz="2800" b="1" dirty="0">
                <a:solidFill>
                  <a:schemeClr val="bg2">
                    <a:lumMod val="9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PROJEKTNUMMER</a:t>
            </a:r>
            <a:endParaRPr lang="de-AT" sz="3600" b="1" dirty="0">
              <a:solidFill>
                <a:schemeClr val="bg2">
                  <a:lumMod val="9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1" name="Untertitel 2"/>
          <p:cNvSpPr txBox="1">
            <a:spLocks/>
          </p:cNvSpPr>
          <p:nvPr/>
        </p:nvSpPr>
        <p:spPr>
          <a:xfrm>
            <a:off x="4515659" y="2996951"/>
            <a:ext cx="4320480" cy="1872209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de-AT" sz="2400" dirty="0">
                <a:solidFill>
                  <a:schemeClr val="bg2">
                    <a:lumMod val="9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Hauptziel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de-DE" sz="2400" dirty="0">
                <a:solidFill>
                  <a:schemeClr val="bg2">
                    <a:lumMod val="9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Kurze </a:t>
            </a:r>
            <a:r>
              <a:rPr lang="de-DE" sz="2400" dirty="0" smtClean="0">
                <a:solidFill>
                  <a:schemeClr val="bg2">
                    <a:lumMod val="9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Projektbeschreibung</a:t>
            </a:r>
          </a:p>
          <a:p>
            <a:pPr marL="0" indent="0">
              <a:lnSpc>
                <a:spcPct val="110000"/>
              </a:lnSpc>
              <a:buNone/>
            </a:pPr>
            <a:endParaRPr lang="de-AT" sz="2400" dirty="0">
              <a:solidFill>
                <a:schemeClr val="bg2">
                  <a:lumMod val="9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lnSpc>
                <a:spcPct val="110000"/>
              </a:lnSpc>
              <a:buNone/>
            </a:pPr>
            <a:endParaRPr lang="de-DE" sz="2400" dirty="0" smtClean="0">
              <a:solidFill>
                <a:schemeClr val="bg2">
                  <a:lumMod val="9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de-DE" sz="2400" dirty="0" smtClean="0">
                <a:solidFill>
                  <a:schemeClr val="bg2">
                    <a:lumMod val="9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EFRE-Förderung in EUR</a:t>
            </a:r>
            <a:r>
              <a:rPr lang="de-DE" sz="2400" dirty="0">
                <a:solidFill>
                  <a:schemeClr val="bg2">
                    <a:lumMod val="9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</a:t>
            </a:r>
            <a:endParaRPr lang="de-DE" sz="2400" dirty="0" smtClean="0">
              <a:solidFill>
                <a:schemeClr val="bg2">
                  <a:lumMod val="9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de-DE" sz="2400" dirty="0" smtClean="0">
                <a:solidFill>
                  <a:schemeClr val="bg2">
                    <a:lumMod val="9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Projektlaufzeit:</a:t>
            </a:r>
            <a:endParaRPr lang="de-DE" sz="2400" dirty="0">
              <a:solidFill>
                <a:schemeClr val="bg2">
                  <a:lumMod val="9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966889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/>
          <p:nvPr/>
        </p:nvSpPr>
        <p:spPr>
          <a:xfrm>
            <a:off x="-9000" y="5176859"/>
            <a:ext cx="9153000" cy="24528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6" name="Rechteck 25"/>
          <p:cNvSpPr/>
          <p:nvPr/>
        </p:nvSpPr>
        <p:spPr>
          <a:xfrm>
            <a:off x="4237389" y="2751340"/>
            <a:ext cx="4905708" cy="2394274"/>
          </a:xfrm>
          <a:prstGeom prst="rect">
            <a:avLst/>
          </a:prstGeom>
          <a:solidFill>
            <a:srgbClr val="00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Rechteck 5"/>
          <p:cNvSpPr/>
          <p:nvPr/>
        </p:nvSpPr>
        <p:spPr>
          <a:xfrm>
            <a:off x="4248474" y="1067759"/>
            <a:ext cx="4895527" cy="1583683"/>
          </a:xfrm>
          <a:prstGeom prst="rect">
            <a:avLst/>
          </a:prstGeom>
          <a:solidFill>
            <a:srgbClr val="00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Titel 1"/>
          <p:cNvSpPr txBox="1">
            <a:spLocks/>
          </p:cNvSpPr>
          <p:nvPr/>
        </p:nvSpPr>
        <p:spPr>
          <a:xfrm>
            <a:off x="4237389" y="1095957"/>
            <a:ext cx="493204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de-AT" sz="3200" b="1" dirty="0">
                <a:solidFill>
                  <a:schemeClr val="bg2">
                    <a:lumMod val="9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PROJEKTAKRONYM</a:t>
            </a:r>
            <a:br>
              <a:rPr lang="de-AT" sz="3200" b="1" dirty="0">
                <a:solidFill>
                  <a:schemeClr val="bg2">
                    <a:lumMod val="9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de-AT" sz="2800" b="1" dirty="0">
                <a:solidFill>
                  <a:schemeClr val="bg2">
                    <a:lumMod val="9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PROJEKTNUMMER</a:t>
            </a:r>
            <a:endParaRPr lang="de-AT" sz="3600" b="1" dirty="0">
              <a:solidFill>
                <a:schemeClr val="bg2">
                  <a:lumMod val="9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" name="Untertitel 2"/>
          <p:cNvSpPr txBox="1">
            <a:spLocks/>
          </p:cNvSpPr>
          <p:nvPr/>
        </p:nvSpPr>
        <p:spPr>
          <a:xfrm>
            <a:off x="4515659" y="2996951"/>
            <a:ext cx="4320480" cy="1872209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de-AT" sz="2400" dirty="0">
                <a:solidFill>
                  <a:schemeClr val="bg2">
                    <a:lumMod val="9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Hauptziel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de-DE" sz="2400" dirty="0">
                <a:solidFill>
                  <a:schemeClr val="bg2">
                    <a:lumMod val="9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Kurze </a:t>
            </a:r>
            <a:r>
              <a:rPr lang="de-DE" sz="2400" dirty="0" smtClean="0">
                <a:solidFill>
                  <a:schemeClr val="bg2">
                    <a:lumMod val="9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Projektbeschreibung</a:t>
            </a:r>
          </a:p>
          <a:p>
            <a:pPr marL="0" indent="0">
              <a:lnSpc>
                <a:spcPct val="110000"/>
              </a:lnSpc>
              <a:buNone/>
            </a:pPr>
            <a:endParaRPr lang="de-AT" sz="2400" dirty="0">
              <a:solidFill>
                <a:schemeClr val="bg2">
                  <a:lumMod val="9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lnSpc>
                <a:spcPct val="110000"/>
              </a:lnSpc>
              <a:buNone/>
            </a:pPr>
            <a:endParaRPr lang="de-DE" sz="2400" dirty="0" smtClean="0">
              <a:solidFill>
                <a:schemeClr val="bg2">
                  <a:lumMod val="9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de-DE" sz="2400" dirty="0">
                <a:solidFill>
                  <a:schemeClr val="bg2">
                    <a:lumMod val="9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EFRE-Förderung in </a:t>
            </a:r>
            <a:r>
              <a:rPr lang="de-DE" sz="2400" dirty="0" smtClean="0">
                <a:solidFill>
                  <a:schemeClr val="bg2">
                    <a:lumMod val="9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EUR: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de-DE" sz="2400" dirty="0" smtClean="0">
                <a:solidFill>
                  <a:schemeClr val="bg2">
                    <a:lumMod val="9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Projektlaufzeit:</a:t>
            </a:r>
            <a:endParaRPr lang="de-DE" sz="2400" dirty="0">
              <a:solidFill>
                <a:schemeClr val="bg2">
                  <a:lumMod val="9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de-AT" dirty="0"/>
          </a:p>
        </p:txBody>
      </p:sp>
      <p:cxnSp>
        <p:nvCxnSpPr>
          <p:cNvPr id="12" name="Gerade Verbindung 11"/>
          <p:cNvCxnSpPr/>
          <p:nvPr/>
        </p:nvCxnSpPr>
        <p:spPr>
          <a:xfrm>
            <a:off x="1" y="6592385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feld 12"/>
          <p:cNvSpPr txBox="1"/>
          <p:nvPr/>
        </p:nvSpPr>
        <p:spPr>
          <a:xfrm>
            <a:off x="6703409" y="5145615"/>
            <a:ext cx="24396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400" b="1" i="1" dirty="0" smtClean="0">
                <a:solidFill>
                  <a:schemeClr val="bg2">
                    <a:lumMod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www.at-cz.eu/XXX  </a:t>
            </a:r>
            <a:endParaRPr lang="de-DE" sz="1400" b="1" i="1" dirty="0">
              <a:solidFill>
                <a:schemeClr val="bg2">
                  <a:lumMod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1691680" y="6567637"/>
            <a:ext cx="547260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1100" dirty="0" err="1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Kofinanziert</a:t>
            </a:r>
            <a:r>
              <a:rPr lang="de-AT" sz="1100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aus Mitteln des Europäischen Fonds für regionale Entwicklung</a:t>
            </a:r>
            <a:endParaRPr lang="de-DE" sz="1100" dirty="0"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47" y="200339"/>
            <a:ext cx="686556" cy="686556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3505448" y="405117"/>
            <a:ext cx="56025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200" i="1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Projekt zur Stärkung von Forschung, technologischer Entwicklung und Innovation</a:t>
            </a:r>
            <a:endParaRPr lang="de-DE" sz="1200" b="1" i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21" name="Gerade Verbindung mit Pfeil 20"/>
          <p:cNvCxnSpPr>
            <a:stCxn id="4" idx="3"/>
            <a:endCxn id="5" idx="1"/>
          </p:cNvCxnSpPr>
          <p:nvPr/>
        </p:nvCxnSpPr>
        <p:spPr>
          <a:xfrm>
            <a:off x="2972603" y="543617"/>
            <a:ext cx="532845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Grafik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817" y="34501"/>
            <a:ext cx="2125230" cy="1018235"/>
          </a:xfrm>
          <a:prstGeom prst="rect">
            <a:avLst/>
          </a:prstGeom>
        </p:spPr>
      </p:pic>
      <p:pic>
        <p:nvPicPr>
          <p:cNvPr id="22" name="Grafik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092" y="5453392"/>
            <a:ext cx="1368152" cy="1090738"/>
          </a:xfrm>
          <a:prstGeom prst="rect">
            <a:avLst/>
          </a:prstGeom>
        </p:spPr>
      </p:pic>
      <p:sp>
        <p:nvSpPr>
          <p:cNvPr id="24" name="Textfeld 5"/>
          <p:cNvSpPr txBox="1"/>
          <p:nvPr/>
        </p:nvSpPr>
        <p:spPr>
          <a:xfrm>
            <a:off x="3203848" y="5551478"/>
            <a:ext cx="2664296" cy="864096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de-DE" sz="1400" i="1" dirty="0" smtClean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Partnerlogo</a:t>
            </a:r>
          </a:p>
          <a:p>
            <a:pPr>
              <a:spcAft>
                <a:spcPts val="0"/>
              </a:spcAft>
            </a:pPr>
            <a:r>
              <a:rPr lang="cs-CZ" sz="1400" i="1" dirty="0" smtClean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(niedriger oder schm</a:t>
            </a:r>
            <a:r>
              <a:rPr lang="de-AT" sz="1400" i="1" dirty="0" err="1" smtClean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äler</a:t>
            </a:r>
            <a:r>
              <a:rPr lang="de-AT" sz="1400" i="1" dirty="0" smtClean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als EU-Flagge)</a:t>
            </a:r>
            <a:endParaRPr lang="de-AT" dirty="0">
              <a:solidFill>
                <a:srgbClr val="000000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5" name="Textfeld 5"/>
          <p:cNvSpPr txBox="1"/>
          <p:nvPr/>
        </p:nvSpPr>
        <p:spPr>
          <a:xfrm>
            <a:off x="5905283" y="5551478"/>
            <a:ext cx="2664296" cy="864096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de-DE" sz="1400" i="1" dirty="0" smtClean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Partnerlogo</a:t>
            </a:r>
          </a:p>
          <a:p>
            <a:pPr>
              <a:spcAft>
                <a:spcPts val="0"/>
              </a:spcAft>
            </a:pPr>
            <a:r>
              <a:rPr lang="cs-CZ" sz="1400" i="1" dirty="0" smtClean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(niedriger oder schm</a:t>
            </a:r>
            <a:r>
              <a:rPr lang="de-AT" sz="1400" i="1" dirty="0" err="1" smtClean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äler</a:t>
            </a:r>
            <a:r>
              <a:rPr lang="de-AT" sz="1400" i="1" dirty="0" smtClean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als EU-Flagge)</a:t>
            </a:r>
            <a:endParaRPr lang="de-AT" dirty="0">
              <a:solidFill>
                <a:srgbClr val="000000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067759"/>
            <a:ext cx="4248472" cy="4077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2404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Gerade Verbindung 11"/>
          <p:cNvCxnSpPr/>
          <p:nvPr/>
        </p:nvCxnSpPr>
        <p:spPr>
          <a:xfrm>
            <a:off x="1" y="6592385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feld 12"/>
          <p:cNvSpPr txBox="1"/>
          <p:nvPr/>
        </p:nvSpPr>
        <p:spPr>
          <a:xfrm>
            <a:off x="7376031" y="5145615"/>
            <a:ext cx="17679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400" b="1" i="1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2"/>
              </a:rPr>
              <a:t>www.at-cz.eu/XX</a:t>
            </a:r>
            <a:r>
              <a:rPr lang="de-AT" sz="1400" b="1" i="1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</a:t>
            </a:r>
            <a:endParaRPr lang="de-DE" sz="1400" b="1" i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1691680" y="6567637"/>
            <a:ext cx="547260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1100" dirty="0" err="1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Kofinanziert</a:t>
            </a:r>
            <a:r>
              <a:rPr lang="de-AT" sz="1100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aus Mitteln des Europäischen Fonds für regionale Entwicklung</a:t>
            </a:r>
            <a:endParaRPr lang="de-DE" sz="1100" dirty="0"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hteck 14"/>
          <p:cNvSpPr/>
          <p:nvPr/>
        </p:nvSpPr>
        <p:spPr>
          <a:xfrm>
            <a:off x="0" y="1067760"/>
            <a:ext cx="4211960" cy="40778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700" i="1" dirty="0" smtClean="0">
              <a:solidFill>
                <a:schemeClr val="tx1"/>
              </a:solidFill>
            </a:endParaRPr>
          </a:p>
          <a:p>
            <a:pPr algn="ctr"/>
            <a:endParaRPr lang="de-DE" sz="700" i="1" dirty="0">
              <a:solidFill>
                <a:schemeClr val="tx1"/>
              </a:solidFill>
            </a:endParaRPr>
          </a:p>
          <a:p>
            <a:pPr algn="ctr"/>
            <a:endParaRPr lang="de-DE" sz="700" i="1" dirty="0" smtClean="0">
              <a:solidFill>
                <a:schemeClr val="tx1"/>
              </a:solidFill>
            </a:endParaRPr>
          </a:p>
          <a:p>
            <a:pPr algn="ctr"/>
            <a:endParaRPr lang="de-DE" sz="700" i="1" dirty="0">
              <a:solidFill>
                <a:schemeClr val="tx1"/>
              </a:solidFill>
            </a:endParaRPr>
          </a:p>
          <a:p>
            <a:pPr algn="ctr"/>
            <a:endParaRPr lang="de-DE" sz="700" i="1" dirty="0" smtClean="0">
              <a:solidFill>
                <a:schemeClr val="tx1"/>
              </a:solidFill>
            </a:endParaRPr>
          </a:p>
          <a:p>
            <a:pPr algn="ctr"/>
            <a:endParaRPr lang="de-DE" sz="700" i="1" dirty="0">
              <a:solidFill>
                <a:schemeClr val="tx1"/>
              </a:solidFill>
            </a:endParaRPr>
          </a:p>
          <a:p>
            <a:pPr algn="ctr"/>
            <a:endParaRPr lang="de-DE" sz="700" i="1" dirty="0" smtClean="0">
              <a:solidFill>
                <a:schemeClr val="tx1"/>
              </a:solidFill>
            </a:endParaRPr>
          </a:p>
          <a:p>
            <a:pPr algn="ctr"/>
            <a:endParaRPr lang="de-DE" sz="700" i="1" dirty="0">
              <a:solidFill>
                <a:schemeClr val="tx1"/>
              </a:solidFill>
            </a:endParaRPr>
          </a:p>
          <a:p>
            <a:pPr algn="ctr"/>
            <a:endParaRPr lang="de-DE" sz="700" i="1" dirty="0" smtClean="0">
              <a:solidFill>
                <a:schemeClr val="tx1"/>
              </a:solidFill>
            </a:endParaRPr>
          </a:p>
          <a:p>
            <a:pPr algn="ctr"/>
            <a:endParaRPr lang="de-DE" sz="700" i="1" dirty="0">
              <a:solidFill>
                <a:schemeClr val="tx1"/>
              </a:solidFill>
            </a:endParaRPr>
          </a:p>
          <a:p>
            <a:pPr algn="ctr"/>
            <a:endParaRPr lang="de-DE" sz="700" i="1" dirty="0" smtClean="0">
              <a:solidFill>
                <a:schemeClr val="tx1"/>
              </a:solidFill>
            </a:endParaRPr>
          </a:p>
          <a:p>
            <a:pPr algn="ctr"/>
            <a:endParaRPr lang="de-DE" sz="700" i="1" dirty="0">
              <a:solidFill>
                <a:schemeClr val="tx1"/>
              </a:solidFill>
            </a:endParaRPr>
          </a:p>
          <a:p>
            <a:pPr algn="ctr"/>
            <a:endParaRPr lang="de-DE" sz="700" i="1" dirty="0" smtClean="0">
              <a:solidFill>
                <a:schemeClr val="tx1"/>
              </a:solidFill>
            </a:endParaRPr>
          </a:p>
          <a:p>
            <a:pPr algn="ctr"/>
            <a:endParaRPr lang="de-DE" sz="700" i="1" dirty="0">
              <a:solidFill>
                <a:schemeClr val="tx1"/>
              </a:solidFill>
            </a:endParaRPr>
          </a:p>
          <a:p>
            <a:pPr algn="ctr"/>
            <a:endParaRPr lang="de-DE" sz="700" i="1" dirty="0" smtClean="0">
              <a:solidFill>
                <a:schemeClr val="tx1"/>
              </a:solidFill>
            </a:endParaRPr>
          </a:p>
          <a:p>
            <a:pPr algn="ctr"/>
            <a:endParaRPr lang="de-DE" sz="700" i="1" dirty="0">
              <a:solidFill>
                <a:schemeClr val="tx1"/>
              </a:solidFill>
            </a:endParaRPr>
          </a:p>
          <a:p>
            <a:pPr algn="ctr"/>
            <a:endParaRPr lang="de-DE" sz="700" i="1" dirty="0" smtClean="0">
              <a:solidFill>
                <a:schemeClr val="tx1"/>
              </a:solidFill>
            </a:endParaRPr>
          </a:p>
          <a:p>
            <a:pPr algn="ctr"/>
            <a:endParaRPr lang="de-DE" sz="700" i="1" dirty="0">
              <a:solidFill>
                <a:schemeClr val="tx1"/>
              </a:solidFill>
            </a:endParaRPr>
          </a:p>
          <a:p>
            <a:pPr algn="ctr"/>
            <a:endParaRPr lang="de-DE" sz="700" i="1" dirty="0" smtClean="0">
              <a:solidFill>
                <a:schemeClr val="tx1"/>
              </a:solidFill>
            </a:endParaRPr>
          </a:p>
          <a:p>
            <a:pPr algn="ctr"/>
            <a:endParaRPr lang="de-DE" sz="700" i="1" dirty="0">
              <a:solidFill>
                <a:schemeClr val="tx1"/>
              </a:solidFill>
            </a:endParaRPr>
          </a:p>
          <a:p>
            <a:pPr algn="ctr"/>
            <a:endParaRPr lang="de-DE" sz="700" i="1" dirty="0" smtClean="0">
              <a:solidFill>
                <a:schemeClr val="tx1"/>
              </a:solidFill>
            </a:endParaRPr>
          </a:p>
          <a:p>
            <a:pPr algn="ctr"/>
            <a:endParaRPr lang="de-DE" sz="700" i="1" dirty="0">
              <a:solidFill>
                <a:schemeClr val="tx1"/>
              </a:solidFill>
            </a:endParaRPr>
          </a:p>
          <a:p>
            <a:pPr algn="ctr"/>
            <a:endParaRPr lang="de-DE" sz="700" i="1" dirty="0" smtClean="0">
              <a:solidFill>
                <a:schemeClr val="tx1"/>
              </a:solidFill>
            </a:endParaRPr>
          </a:p>
          <a:p>
            <a:pPr algn="ctr"/>
            <a:endParaRPr lang="de-DE" sz="700" i="1" dirty="0">
              <a:solidFill>
                <a:schemeClr val="tx1"/>
              </a:solidFill>
            </a:endParaRPr>
          </a:p>
          <a:p>
            <a:pPr algn="ctr"/>
            <a:endParaRPr lang="de-DE" sz="700" i="1" dirty="0" smtClean="0">
              <a:solidFill>
                <a:schemeClr val="tx1"/>
              </a:solidFill>
            </a:endParaRPr>
          </a:p>
          <a:p>
            <a:pPr algn="ctr"/>
            <a:endParaRPr lang="de-DE" sz="700" i="1" dirty="0">
              <a:solidFill>
                <a:schemeClr val="tx1"/>
              </a:solidFill>
            </a:endParaRPr>
          </a:p>
          <a:p>
            <a:pPr algn="ctr"/>
            <a:endParaRPr lang="de-DE" sz="700" i="1" dirty="0" smtClean="0">
              <a:solidFill>
                <a:schemeClr val="tx1"/>
              </a:solidFill>
            </a:endParaRPr>
          </a:p>
          <a:p>
            <a:pPr algn="ctr"/>
            <a:endParaRPr lang="de-DE" sz="700" i="1" dirty="0">
              <a:solidFill>
                <a:schemeClr val="tx1"/>
              </a:solidFill>
            </a:endParaRPr>
          </a:p>
          <a:p>
            <a:pPr algn="ctr"/>
            <a:endParaRPr lang="de-DE" sz="700" i="1" dirty="0" smtClean="0">
              <a:solidFill>
                <a:schemeClr val="tx1"/>
              </a:solidFill>
            </a:endParaRPr>
          </a:p>
          <a:p>
            <a:pPr algn="ctr"/>
            <a:endParaRPr lang="de-DE" sz="700" i="1" dirty="0">
              <a:solidFill>
                <a:schemeClr val="tx1"/>
              </a:solidFill>
            </a:endParaRPr>
          </a:p>
          <a:p>
            <a:pPr algn="ctr"/>
            <a:endParaRPr lang="de-DE" sz="700" i="1" dirty="0" smtClean="0">
              <a:solidFill>
                <a:schemeClr val="tx1"/>
              </a:solidFill>
            </a:endParaRPr>
          </a:p>
          <a:p>
            <a:pPr algn="ctr"/>
            <a:endParaRPr lang="de-DE" sz="700" i="1" dirty="0">
              <a:solidFill>
                <a:schemeClr val="tx1"/>
              </a:solidFill>
            </a:endParaRPr>
          </a:p>
          <a:p>
            <a:pPr algn="ctr"/>
            <a:endParaRPr lang="de-DE" sz="700" i="1" dirty="0" smtClean="0">
              <a:solidFill>
                <a:schemeClr val="tx1"/>
              </a:solidFill>
            </a:endParaRPr>
          </a:p>
          <a:p>
            <a:pPr algn="ctr"/>
            <a:endParaRPr lang="de-DE" sz="700" i="1" dirty="0">
              <a:solidFill>
                <a:schemeClr val="tx1"/>
              </a:solidFill>
            </a:endParaRPr>
          </a:p>
          <a:p>
            <a:pPr algn="ctr"/>
            <a:endParaRPr lang="de-DE" sz="700" i="1" dirty="0" smtClean="0">
              <a:solidFill>
                <a:schemeClr val="tx1"/>
              </a:solidFill>
            </a:endParaRPr>
          </a:p>
          <a:p>
            <a:pPr algn="ctr"/>
            <a:endParaRPr lang="de-DE" sz="700" i="1" dirty="0">
              <a:solidFill>
                <a:schemeClr val="tx1"/>
              </a:solidFill>
            </a:endParaRPr>
          </a:p>
          <a:p>
            <a:pPr algn="ctr"/>
            <a:endParaRPr lang="de-DE" sz="700" i="1" dirty="0" smtClean="0">
              <a:solidFill>
                <a:schemeClr val="tx1"/>
              </a:solidFill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5076056" y="405116"/>
            <a:ext cx="40319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200" i="1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Projekt zur Stärkung von Umwelt und Ressourcen</a:t>
            </a:r>
            <a:endParaRPr lang="de-DE" sz="1200" b="1" i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21" name="Gerade Verbindung mit Pfeil 20"/>
          <p:cNvCxnSpPr>
            <a:stCxn id="1026" idx="3"/>
            <a:endCxn id="5" idx="1"/>
          </p:cNvCxnSpPr>
          <p:nvPr/>
        </p:nvCxnSpPr>
        <p:spPr>
          <a:xfrm flipV="1">
            <a:off x="2981985" y="543616"/>
            <a:ext cx="2094071" cy="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Grafik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817" y="34501"/>
            <a:ext cx="2125230" cy="1018235"/>
          </a:xfrm>
          <a:prstGeom prst="rect">
            <a:avLst/>
          </a:prstGeom>
        </p:spPr>
      </p:pic>
      <p:pic>
        <p:nvPicPr>
          <p:cNvPr id="22" name="Grafik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092" y="5453392"/>
            <a:ext cx="1368152" cy="1090738"/>
          </a:xfrm>
          <a:prstGeom prst="rect">
            <a:avLst/>
          </a:prstGeom>
        </p:spPr>
      </p:pic>
      <p:sp>
        <p:nvSpPr>
          <p:cNvPr id="24" name="Textfeld 5"/>
          <p:cNvSpPr txBox="1"/>
          <p:nvPr/>
        </p:nvSpPr>
        <p:spPr>
          <a:xfrm>
            <a:off x="3203848" y="5551478"/>
            <a:ext cx="2664296" cy="864096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de-DE" sz="1400" i="1" dirty="0" smtClean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Partnerlogo</a:t>
            </a:r>
          </a:p>
          <a:p>
            <a:pPr>
              <a:spcAft>
                <a:spcPts val="0"/>
              </a:spcAft>
            </a:pPr>
            <a:r>
              <a:rPr lang="cs-CZ" sz="1400" i="1" dirty="0" smtClean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(niedriger oder schm</a:t>
            </a:r>
            <a:r>
              <a:rPr lang="de-AT" sz="1400" i="1" dirty="0" err="1" smtClean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äler</a:t>
            </a:r>
            <a:r>
              <a:rPr lang="de-AT" sz="1400" i="1" dirty="0" smtClean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als EU-Flagge)</a:t>
            </a:r>
            <a:endParaRPr lang="de-AT" dirty="0">
              <a:solidFill>
                <a:srgbClr val="000000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5" name="Textfeld 5"/>
          <p:cNvSpPr txBox="1"/>
          <p:nvPr/>
        </p:nvSpPr>
        <p:spPr>
          <a:xfrm>
            <a:off x="5905283" y="5551478"/>
            <a:ext cx="2664296" cy="864096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de-DE" sz="1400" i="1" dirty="0" smtClean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Partnerlogo</a:t>
            </a:r>
          </a:p>
          <a:p>
            <a:pPr>
              <a:spcAft>
                <a:spcPts val="0"/>
              </a:spcAft>
            </a:pPr>
            <a:r>
              <a:rPr lang="cs-CZ" sz="1400" i="1" dirty="0" smtClean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(niedriger oder schm</a:t>
            </a:r>
            <a:r>
              <a:rPr lang="de-AT" sz="1400" i="1" dirty="0" err="1" smtClean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äler</a:t>
            </a:r>
            <a:r>
              <a:rPr lang="de-AT" sz="1400" i="1" dirty="0" smtClean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als EU-Flagge)</a:t>
            </a:r>
            <a:endParaRPr lang="de-AT" dirty="0">
              <a:solidFill>
                <a:srgbClr val="000000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1439808" y="2636912"/>
            <a:ext cx="13323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dirty="0" smtClean="0">
                <a:solidFill>
                  <a:schemeClr val="bg1">
                    <a:lumMod val="6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Platz für eine Grafik</a:t>
            </a:r>
            <a:endParaRPr lang="de-DE" dirty="0">
              <a:solidFill>
                <a:schemeClr val="bg1">
                  <a:lumMod val="6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026" name="Picture 2" descr="G:\Verwaltungsbehoerde\2014-2020\Publicity\LOGO\Icons\Priorität 2 Umwelt und Ressourcen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1959" y="143605"/>
            <a:ext cx="800026" cy="800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hteck 18"/>
          <p:cNvSpPr/>
          <p:nvPr/>
        </p:nvSpPr>
        <p:spPr>
          <a:xfrm>
            <a:off x="4237389" y="2751340"/>
            <a:ext cx="4906611" cy="2394274"/>
          </a:xfrm>
          <a:prstGeom prst="rect">
            <a:avLst/>
          </a:prstGeom>
          <a:solidFill>
            <a:srgbClr val="00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6" name="Rechteck 25"/>
          <p:cNvSpPr/>
          <p:nvPr/>
        </p:nvSpPr>
        <p:spPr>
          <a:xfrm>
            <a:off x="4248474" y="1067759"/>
            <a:ext cx="4895527" cy="1583683"/>
          </a:xfrm>
          <a:prstGeom prst="rect">
            <a:avLst/>
          </a:prstGeom>
          <a:solidFill>
            <a:srgbClr val="00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7" name="Titel 1"/>
          <p:cNvSpPr txBox="1">
            <a:spLocks/>
          </p:cNvSpPr>
          <p:nvPr/>
        </p:nvSpPr>
        <p:spPr>
          <a:xfrm>
            <a:off x="4237389" y="1095957"/>
            <a:ext cx="493204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de-AT" sz="3200" b="1" dirty="0">
                <a:solidFill>
                  <a:schemeClr val="bg2">
                    <a:lumMod val="9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PROJEKTAKRONYM</a:t>
            </a:r>
            <a:br>
              <a:rPr lang="de-AT" sz="3200" b="1" dirty="0">
                <a:solidFill>
                  <a:schemeClr val="bg2">
                    <a:lumMod val="9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de-AT" sz="2800" b="1" dirty="0">
                <a:solidFill>
                  <a:schemeClr val="bg2">
                    <a:lumMod val="9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PROJEKTNUMMER</a:t>
            </a:r>
            <a:endParaRPr lang="de-AT" sz="3600" b="1" dirty="0">
              <a:solidFill>
                <a:schemeClr val="bg2">
                  <a:lumMod val="9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8" name="Untertitel 2"/>
          <p:cNvSpPr txBox="1">
            <a:spLocks/>
          </p:cNvSpPr>
          <p:nvPr/>
        </p:nvSpPr>
        <p:spPr>
          <a:xfrm>
            <a:off x="4515659" y="2996951"/>
            <a:ext cx="4320480" cy="1872209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de-AT" sz="2400" dirty="0">
                <a:solidFill>
                  <a:schemeClr val="bg2">
                    <a:lumMod val="9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Hauptziel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de-DE" sz="2400" dirty="0">
                <a:solidFill>
                  <a:schemeClr val="bg2">
                    <a:lumMod val="9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Kurze </a:t>
            </a:r>
            <a:r>
              <a:rPr lang="de-DE" sz="2400" dirty="0" smtClean="0">
                <a:solidFill>
                  <a:schemeClr val="bg2">
                    <a:lumMod val="9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Projektbeschreibung</a:t>
            </a:r>
          </a:p>
          <a:p>
            <a:pPr marL="0" indent="0">
              <a:lnSpc>
                <a:spcPct val="110000"/>
              </a:lnSpc>
              <a:buNone/>
            </a:pPr>
            <a:endParaRPr lang="de-AT" sz="2400" dirty="0">
              <a:solidFill>
                <a:schemeClr val="bg2">
                  <a:lumMod val="9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lnSpc>
                <a:spcPct val="110000"/>
              </a:lnSpc>
              <a:buNone/>
            </a:pPr>
            <a:endParaRPr lang="de-DE" sz="2400" dirty="0" smtClean="0">
              <a:solidFill>
                <a:schemeClr val="bg2">
                  <a:lumMod val="9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de-DE" sz="2400" dirty="0">
                <a:solidFill>
                  <a:schemeClr val="bg2">
                    <a:lumMod val="9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EFRE-Förderung in </a:t>
            </a:r>
            <a:r>
              <a:rPr lang="de-DE" sz="2400" dirty="0" smtClean="0">
                <a:solidFill>
                  <a:schemeClr val="bg2">
                    <a:lumMod val="9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EUR: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de-DE" sz="2400" dirty="0" smtClean="0">
                <a:solidFill>
                  <a:schemeClr val="bg2">
                    <a:lumMod val="9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Projektlaufzeit:</a:t>
            </a:r>
            <a:endParaRPr lang="de-DE" sz="2400" dirty="0">
              <a:solidFill>
                <a:schemeClr val="bg2">
                  <a:lumMod val="9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de-AT" dirty="0"/>
          </a:p>
        </p:txBody>
      </p:sp>
      <p:sp>
        <p:nvSpPr>
          <p:cNvPr id="29" name="Rechteck 28"/>
          <p:cNvSpPr/>
          <p:nvPr/>
        </p:nvSpPr>
        <p:spPr>
          <a:xfrm>
            <a:off x="-9000" y="5176859"/>
            <a:ext cx="9153000" cy="245288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0" name="Textfeld 29"/>
          <p:cNvSpPr txBox="1"/>
          <p:nvPr/>
        </p:nvSpPr>
        <p:spPr>
          <a:xfrm>
            <a:off x="6588224" y="5162490"/>
            <a:ext cx="26134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400" b="1" i="1" dirty="0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www.at-cz.eu/XXX  </a:t>
            </a:r>
            <a:endParaRPr lang="de-DE" sz="1400" b="1" i="1" dirty="0">
              <a:solidFill>
                <a:schemeClr val="bg2">
                  <a:lumMod val="1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3976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hteck 25"/>
          <p:cNvSpPr/>
          <p:nvPr/>
        </p:nvSpPr>
        <p:spPr>
          <a:xfrm>
            <a:off x="-9000" y="5176859"/>
            <a:ext cx="9162002" cy="245288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2" name="Gerade Verbindung 11"/>
          <p:cNvCxnSpPr/>
          <p:nvPr/>
        </p:nvCxnSpPr>
        <p:spPr>
          <a:xfrm>
            <a:off x="1" y="6592385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feld 12"/>
          <p:cNvSpPr txBox="1"/>
          <p:nvPr/>
        </p:nvSpPr>
        <p:spPr>
          <a:xfrm>
            <a:off x="6703409" y="5145615"/>
            <a:ext cx="24405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400" b="1" i="1" dirty="0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www.at-cz.eu/XXX  </a:t>
            </a:r>
            <a:endParaRPr lang="de-DE" sz="1400" b="1" i="1" dirty="0">
              <a:solidFill>
                <a:schemeClr val="bg2">
                  <a:lumMod val="1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1691680" y="6567637"/>
            <a:ext cx="547260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1100" dirty="0" err="1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Kofinanziert</a:t>
            </a:r>
            <a:r>
              <a:rPr lang="de-AT" sz="1100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aus Mitteln des Europäischen Fonds für regionale Entwicklung</a:t>
            </a:r>
            <a:endParaRPr lang="de-DE" sz="1100" dirty="0"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5220072" y="405116"/>
            <a:ext cx="38879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200" i="1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Projekt zur Stärkung von Umwelt und Ressourcen</a:t>
            </a:r>
            <a:endParaRPr lang="de-DE" sz="1200" b="1" i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21" name="Gerade Verbindung mit Pfeil 20"/>
          <p:cNvCxnSpPr>
            <a:stCxn id="1026" idx="3"/>
            <a:endCxn id="5" idx="1"/>
          </p:cNvCxnSpPr>
          <p:nvPr/>
        </p:nvCxnSpPr>
        <p:spPr>
          <a:xfrm flipV="1">
            <a:off x="2981985" y="543616"/>
            <a:ext cx="2238087" cy="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Grafik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817" y="34501"/>
            <a:ext cx="2125230" cy="1018235"/>
          </a:xfrm>
          <a:prstGeom prst="rect">
            <a:avLst/>
          </a:prstGeom>
        </p:spPr>
      </p:pic>
      <p:pic>
        <p:nvPicPr>
          <p:cNvPr id="22" name="Grafik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092" y="5453392"/>
            <a:ext cx="1368152" cy="1090738"/>
          </a:xfrm>
          <a:prstGeom prst="rect">
            <a:avLst/>
          </a:prstGeom>
        </p:spPr>
      </p:pic>
      <p:sp>
        <p:nvSpPr>
          <p:cNvPr id="24" name="Textfeld 5"/>
          <p:cNvSpPr txBox="1"/>
          <p:nvPr/>
        </p:nvSpPr>
        <p:spPr>
          <a:xfrm>
            <a:off x="3203848" y="5551478"/>
            <a:ext cx="2664296" cy="864096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de-DE" sz="1400" i="1" dirty="0" smtClean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Partnerlogo</a:t>
            </a:r>
          </a:p>
          <a:p>
            <a:pPr>
              <a:spcAft>
                <a:spcPts val="0"/>
              </a:spcAft>
            </a:pPr>
            <a:r>
              <a:rPr lang="cs-CZ" sz="1400" i="1" dirty="0" smtClean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(niedriger oder schm</a:t>
            </a:r>
            <a:r>
              <a:rPr lang="de-AT" sz="1400" i="1" dirty="0" err="1" smtClean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äler</a:t>
            </a:r>
            <a:r>
              <a:rPr lang="de-AT" sz="1400" i="1" dirty="0" smtClean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als EU-Flagge)</a:t>
            </a:r>
            <a:endParaRPr lang="de-AT" dirty="0">
              <a:solidFill>
                <a:srgbClr val="000000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5" name="Textfeld 5"/>
          <p:cNvSpPr txBox="1"/>
          <p:nvPr/>
        </p:nvSpPr>
        <p:spPr>
          <a:xfrm>
            <a:off x="5905283" y="5551478"/>
            <a:ext cx="2664296" cy="864096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de-DE" sz="1400" i="1" dirty="0" smtClean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Partnerlogo</a:t>
            </a:r>
          </a:p>
          <a:p>
            <a:pPr>
              <a:spcAft>
                <a:spcPts val="0"/>
              </a:spcAft>
            </a:pPr>
            <a:r>
              <a:rPr lang="cs-CZ" sz="1400" i="1" dirty="0" smtClean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(niedriger oder schm</a:t>
            </a:r>
            <a:r>
              <a:rPr lang="de-AT" sz="1400" i="1" dirty="0" err="1" smtClean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äler</a:t>
            </a:r>
            <a:r>
              <a:rPr lang="de-AT" sz="1400" i="1" dirty="0" smtClean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als EU-Flagge)</a:t>
            </a:r>
            <a:endParaRPr lang="de-AT" dirty="0">
              <a:solidFill>
                <a:srgbClr val="000000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026" name="Picture 2" descr="G:\Verwaltungsbehoerde\2014-2020\Publicity\LOGO\Icons\Priorität 2 Umwelt und Ressource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1959" y="143605"/>
            <a:ext cx="800026" cy="800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10" y="1067761"/>
            <a:ext cx="4240299" cy="4077854"/>
          </a:xfrm>
          <a:prstGeom prst="rect">
            <a:avLst/>
          </a:prstGeom>
        </p:spPr>
      </p:pic>
      <p:sp>
        <p:nvSpPr>
          <p:cNvPr id="31" name="Rechteck 30"/>
          <p:cNvSpPr/>
          <p:nvPr/>
        </p:nvSpPr>
        <p:spPr>
          <a:xfrm>
            <a:off x="4237389" y="2751340"/>
            <a:ext cx="4906611" cy="2394274"/>
          </a:xfrm>
          <a:prstGeom prst="rect">
            <a:avLst/>
          </a:prstGeom>
          <a:solidFill>
            <a:srgbClr val="00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2" name="Rechteck 31"/>
          <p:cNvSpPr/>
          <p:nvPr/>
        </p:nvSpPr>
        <p:spPr>
          <a:xfrm>
            <a:off x="4237390" y="1067759"/>
            <a:ext cx="4906612" cy="1583683"/>
          </a:xfrm>
          <a:prstGeom prst="rect">
            <a:avLst/>
          </a:prstGeom>
          <a:solidFill>
            <a:srgbClr val="00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3" name="Titel 1"/>
          <p:cNvSpPr txBox="1">
            <a:spLocks/>
          </p:cNvSpPr>
          <p:nvPr/>
        </p:nvSpPr>
        <p:spPr>
          <a:xfrm>
            <a:off x="4237389" y="1095957"/>
            <a:ext cx="493204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de-AT" sz="3200" b="1" dirty="0">
                <a:solidFill>
                  <a:schemeClr val="bg2">
                    <a:lumMod val="9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PROJEKTAKRONYM</a:t>
            </a:r>
            <a:br>
              <a:rPr lang="de-AT" sz="3200" b="1" dirty="0">
                <a:solidFill>
                  <a:schemeClr val="bg2">
                    <a:lumMod val="9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de-AT" sz="2800" b="1" dirty="0">
                <a:solidFill>
                  <a:schemeClr val="bg2">
                    <a:lumMod val="9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PROJEKTNUMMER</a:t>
            </a:r>
            <a:endParaRPr lang="de-AT" sz="3600" b="1" dirty="0">
              <a:solidFill>
                <a:schemeClr val="bg2">
                  <a:lumMod val="9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4" name="Untertitel 2"/>
          <p:cNvSpPr txBox="1">
            <a:spLocks/>
          </p:cNvSpPr>
          <p:nvPr/>
        </p:nvSpPr>
        <p:spPr>
          <a:xfrm>
            <a:off x="4515659" y="2996951"/>
            <a:ext cx="4320480" cy="1872209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de-AT" sz="2400" dirty="0">
                <a:solidFill>
                  <a:schemeClr val="bg2">
                    <a:lumMod val="9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Hauptziel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de-DE" sz="2400" dirty="0">
                <a:solidFill>
                  <a:schemeClr val="bg2">
                    <a:lumMod val="9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Kurze </a:t>
            </a:r>
            <a:r>
              <a:rPr lang="de-DE" sz="2400" dirty="0" smtClean="0">
                <a:solidFill>
                  <a:schemeClr val="bg2">
                    <a:lumMod val="9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Projektbeschreibung</a:t>
            </a:r>
          </a:p>
          <a:p>
            <a:pPr marL="0" indent="0">
              <a:lnSpc>
                <a:spcPct val="110000"/>
              </a:lnSpc>
              <a:buNone/>
            </a:pPr>
            <a:endParaRPr lang="de-AT" sz="2400" dirty="0">
              <a:solidFill>
                <a:schemeClr val="bg2">
                  <a:lumMod val="9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lnSpc>
                <a:spcPct val="110000"/>
              </a:lnSpc>
              <a:buNone/>
            </a:pPr>
            <a:endParaRPr lang="de-DE" sz="2400" dirty="0" smtClean="0">
              <a:solidFill>
                <a:schemeClr val="bg2">
                  <a:lumMod val="9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de-DE" sz="2400" dirty="0">
                <a:solidFill>
                  <a:schemeClr val="bg2">
                    <a:lumMod val="9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EFRE-Förderung in </a:t>
            </a:r>
            <a:r>
              <a:rPr lang="de-DE" sz="2400" dirty="0" smtClean="0">
                <a:solidFill>
                  <a:schemeClr val="bg2">
                    <a:lumMod val="9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EUR: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de-DE" sz="2400" dirty="0" smtClean="0">
                <a:solidFill>
                  <a:schemeClr val="bg2">
                    <a:lumMod val="9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Projektlaufzeit:</a:t>
            </a:r>
            <a:endParaRPr lang="de-DE" sz="2400" dirty="0">
              <a:solidFill>
                <a:schemeClr val="bg2">
                  <a:lumMod val="9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518729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hteck 25"/>
          <p:cNvSpPr/>
          <p:nvPr/>
        </p:nvSpPr>
        <p:spPr>
          <a:xfrm>
            <a:off x="-9000" y="5176859"/>
            <a:ext cx="9162002" cy="245288"/>
          </a:xfrm>
          <a:prstGeom prst="rect">
            <a:avLst/>
          </a:prstGeom>
          <a:solidFill>
            <a:srgbClr val="E0A9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2" name="Gerade Verbindung 11"/>
          <p:cNvCxnSpPr/>
          <p:nvPr/>
        </p:nvCxnSpPr>
        <p:spPr>
          <a:xfrm>
            <a:off x="1" y="6592385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feld 12"/>
          <p:cNvSpPr txBox="1"/>
          <p:nvPr/>
        </p:nvSpPr>
        <p:spPr>
          <a:xfrm>
            <a:off x="6804248" y="5145615"/>
            <a:ext cx="23397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400" b="1" i="1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www.at-cz.eu/XXX  </a:t>
            </a:r>
            <a:endParaRPr lang="de-DE" sz="1400" b="1" i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1691680" y="6567637"/>
            <a:ext cx="547260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1100" dirty="0" err="1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Kofinanziert</a:t>
            </a:r>
            <a:r>
              <a:rPr lang="de-AT" sz="1100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aus Mitteln des Europäischen Fonds für regionale Entwicklung</a:t>
            </a:r>
            <a:endParaRPr lang="de-DE" sz="1100" dirty="0"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Grafik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817" y="34501"/>
            <a:ext cx="2125230" cy="1018235"/>
          </a:xfrm>
          <a:prstGeom prst="rect">
            <a:avLst/>
          </a:prstGeom>
        </p:spPr>
      </p:pic>
      <p:pic>
        <p:nvPicPr>
          <p:cNvPr id="22" name="Grafik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092" y="5453392"/>
            <a:ext cx="1368152" cy="1090738"/>
          </a:xfrm>
          <a:prstGeom prst="rect">
            <a:avLst/>
          </a:prstGeom>
        </p:spPr>
      </p:pic>
      <p:sp>
        <p:nvSpPr>
          <p:cNvPr id="24" name="Textfeld 5"/>
          <p:cNvSpPr txBox="1"/>
          <p:nvPr/>
        </p:nvSpPr>
        <p:spPr>
          <a:xfrm>
            <a:off x="3203848" y="5551478"/>
            <a:ext cx="2664296" cy="864096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de-DE" sz="1400" i="1" dirty="0" smtClean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Partnerlogo</a:t>
            </a:r>
          </a:p>
          <a:p>
            <a:pPr>
              <a:spcAft>
                <a:spcPts val="0"/>
              </a:spcAft>
            </a:pPr>
            <a:r>
              <a:rPr lang="cs-CZ" sz="1400" i="1" dirty="0" smtClean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(niedriger oder schm</a:t>
            </a:r>
            <a:r>
              <a:rPr lang="de-AT" sz="1400" i="1" dirty="0" err="1" smtClean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äler</a:t>
            </a:r>
            <a:r>
              <a:rPr lang="de-AT" sz="1400" i="1" dirty="0" smtClean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als EU-Flagge)</a:t>
            </a:r>
            <a:endParaRPr lang="de-AT" dirty="0">
              <a:solidFill>
                <a:srgbClr val="000000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5" name="Textfeld 5"/>
          <p:cNvSpPr txBox="1"/>
          <p:nvPr/>
        </p:nvSpPr>
        <p:spPr>
          <a:xfrm>
            <a:off x="5905283" y="5551478"/>
            <a:ext cx="2664296" cy="864096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de-DE" sz="1400" i="1" dirty="0" smtClean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Partnerlogo</a:t>
            </a:r>
          </a:p>
          <a:p>
            <a:pPr>
              <a:spcAft>
                <a:spcPts val="0"/>
              </a:spcAft>
            </a:pPr>
            <a:r>
              <a:rPr lang="cs-CZ" sz="1400" i="1" dirty="0" smtClean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(niedriger oder schm</a:t>
            </a:r>
            <a:r>
              <a:rPr lang="de-AT" sz="1400" i="1" dirty="0" err="1" smtClean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äler</a:t>
            </a:r>
            <a:r>
              <a:rPr lang="de-AT" sz="1400" i="1" dirty="0" smtClean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als EU-Flagge)</a:t>
            </a:r>
            <a:endParaRPr lang="de-AT" dirty="0">
              <a:solidFill>
                <a:srgbClr val="000000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3" name="Picture 2" descr="G:\Verwaltungsbehoerde\2014-2020\Publicity\LOGO\Icons Prioritätsachsen\Interreg_Icons Prioritätsachsen\Better education  training\negative\interreg_icon_education_neg_CMYK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1960" y="143752"/>
            <a:ext cx="800025" cy="800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Rechteck 26"/>
          <p:cNvSpPr/>
          <p:nvPr/>
        </p:nvSpPr>
        <p:spPr>
          <a:xfrm>
            <a:off x="0" y="1067760"/>
            <a:ext cx="4211960" cy="40778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700" i="1" dirty="0" smtClean="0">
              <a:solidFill>
                <a:schemeClr val="tx1"/>
              </a:solidFill>
            </a:endParaRPr>
          </a:p>
          <a:p>
            <a:pPr algn="ctr"/>
            <a:endParaRPr lang="de-DE" sz="700" i="1" dirty="0">
              <a:solidFill>
                <a:schemeClr val="tx1"/>
              </a:solidFill>
            </a:endParaRPr>
          </a:p>
          <a:p>
            <a:pPr algn="ctr"/>
            <a:endParaRPr lang="de-DE" sz="700" i="1" dirty="0" smtClean="0">
              <a:solidFill>
                <a:schemeClr val="tx1"/>
              </a:solidFill>
            </a:endParaRPr>
          </a:p>
          <a:p>
            <a:pPr algn="ctr"/>
            <a:endParaRPr lang="de-DE" sz="700" i="1" dirty="0">
              <a:solidFill>
                <a:schemeClr val="tx1"/>
              </a:solidFill>
            </a:endParaRPr>
          </a:p>
          <a:p>
            <a:pPr algn="ctr"/>
            <a:endParaRPr lang="de-DE" sz="700" i="1" dirty="0" smtClean="0">
              <a:solidFill>
                <a:schemeClr val="tx1"/>
              </a:solidFill>
            </a:endParaRPr>
          </a:p>
          <a:p>
            <a:pPr algn="ctr"/>
            <a:endParaRPr lang="de-DE" sz="700" i="1" dirty="0">
              <a:solidFill>
                <a:schemeClr val="tx1"/>
              </a:solidFill>
            </a:endParaRPr>
          </a:p>
          <a:p>
            <a:pPr algn="ctr"/>
            <a:endParaRPr lang="de-DE" sz="700" i="1" dirty="0" smtClean="0">
              <a:solidFill>
                <a:schemeClr val="tx1"/>
              </a:solidFill>
            </a:endParaRPr>
          </a:p>
          <a:p>
            <a:pPr algn="ctr"/>
            <a:endParaRPr lang="de-DE" sz="700" i="1" dirty="0">
              <a:solidFill>
                <a:schemeClr val="tx1"/>
              </a:solidFill>
            </a:endParaRPr>
          </a:p>
          <a:p>
            <a:pPr algn="ctr"/>
            <a:endParaRPr lang="de-DE" sz="700" i="1" dirty="0" smtClean="0">
              <a:solidFill>
                <a:schemeClr val="tx1"/>
              </a:solidFill>
            </a:endParaRPr>
          </a:p>
          <a:p>
            <a:pPr algn="ctr"/>
            <a:endParaRPr lang="de-DE" sz="700" i="1" dirty="0">
              <a:solidFill>
                <a:schemeClr val="tx1"/>
              </a:solidFill>
            </a:endParaRPr>
          </a:p>
          <a:p>
            <a:pPr algn="ctr"/>
            <a:endParaRPr lang="de-DE" sz="700" i="1" dirty="0" smtClean="0">
              <a:solidFill>
                <a:schemeClr val="tx1"/>
              </a:solidFill>
            </a:endParaRPr>
          </a:p>
          <a:p>
            <a:pPr algn="ctr"/>
            <a:endParaRPr lang="de-DE" sz="700" i="1" dirty="0">
              <a:solidFill>
                <a:schemeClr val="tx1"/>
              </a:solidFill>
            </a:endParaRPr>
          </a:p>
          <a:p>
            <a:pPr algn="ctr"/>
            <a:endParaRPr lang="de-DE" sz="700" i="1" dirty="0" smtClean="0">
              <a:solidFill>
                <a:schemeClr val="tx1"/>
              </a:solidFill>
            </a:endParaRPr>
          </a:p>
          <a:p>
            <a:pPr algn="ctr"/>
            <a:endParaRPr lang="de-DE" sz="700" i="1" dirty="0">
              <a:solidFill>
                <a:schemeClr val="tx1"/>
              </a:solidFill>
            </a:endParaRPr>
          </a:p>
          <a:p>
            <a:pPr algn="ctr"/>
            <a:endParaRPr lang="de-DE" sz="700" i="1" dirty="0" smtClean="0">
              <a:solidFill>
                <a:schemeClr val="tx1"/>
              </a:solidFill>
            </a:endParaRPr>
          </a:p>
          <a:p>
            <a:pPr algn="ctr"/>
            <a:endParaRPr lang="de-DE" sz="700" i="1" dirty="0">
              <a:solidFill>
                <a:schemeClr val="tx1"/>
              </a:solidFill>
            </a:endParaRPr>
          </a:p>
          <a:p>
            <a:pPr algn="ctr"/>
            <a:endParaRPr lang="de-DE" sz="700" i="1" dirty="0" smtClean="0">
              <a:solidFill>
                <a:schemeClr val="tx1"/>
              </a:solidFill>
            </a:endParaRPr>
          </a:p>
          <a:p>
            <a:pPr algn="ctr"/>
            <a:endParaRPr lang="de-DE" sz="700" i="1" dirty="0">
              <a:solidFill>
                <a:schemeClr val="tx1"/>
              </a:solidFill>
            </a:endParaRPr>
          </a:p>
          <a:p>
            <a:pPr algn="ctr"/>
            <a:endParaRPr lang="de-DE" sz="700" i="1" dirty="0" smtClean="0">
              <a:solidFill>
                <a:schemeClr val="tx1"/>
              </a:solidFill>
            </a:endParaRPr>
          </a:p>
          <a:p>
            <a:pPr algn="ctr"/>
            <a:endParaRPr lang="de-DE" sz="700" i="1" dirty="0">
              <a:solidFill>
                <a:schemeClr val="tx1"/>
              </a:solidFill>
            </a:endParaRPr>
          </a:p>
          <a:p>
            <a:pPr algn="ctr"/>
            <a:endParaRPr lang="de-DE" sz="700" i="1" dirty="0" smtClean="0">
              <a:solidFill>
                <a:schemeClr val="tx1"/>
              </a:solidFill>
            </a:endParaRPr>
          </a:p>
          <a:p>
            <a:pPr algn="ctr"/>
            <a:endParaRPr lang="de-DE" sz="700" i="1" dirty="0">
              <a:solidFill>
                <a:schemeClr val="tx1"/>
              </a:solidFill>
            </a:endParaRPr>
          </a:p>
          <a:p>
            <a:pPr algn="ctr"/>
            <a:endParaRPr lang="de-DE" sz="700" i="1" dirty="0" smtClean="0">
              <a:solidFill>
                <a:schemeClr val="tx1"/>
              </a:solidFill>
            </a:endParaRPr>
          </a:p>
          <a:p>
            <a:pPr algn="ctr"/>
            <a:endParaRPr lang="de-DE" sz="700" i="1" dirty="0">
              <a:solidFill>
                <a:schemeClr val="tx1"/>
              </a:solidFill>
            </a:endParaRPr>
          </a:p>
          <a:p>
            <a:pPr algn="ctr"/>
            <a:endParaRPr lang="de-DE" sz="700" i="1" dirty="0" smtClean="0">
              <a:solidFill>
                <a:schemeClr val="tx1"/>
              </a:solidFill>
            </a:endParaRPr>
          </a:p>
          <a:p>
            <a:pPr algn="ctr"/>
            <a:endParaRPr lang="de-DE" sz="700" i="1" dirty="0">
              <a:solidFill>
                <a:schemeClr val="tx1"/>
              </a:solidFill>
            </a:endParaRPr>
          </a:p>
          <a:p>
            <a:pPr algn="ctr"/>
            <a:endParaRPr lang="de-DE" sz="700" i="1" dirty="0" smtClean="0">
              <a:solidFill>
                <a:schemeClr val="tx1"/>
              </a:solidFill>
            </a:endParaRPr>
          </a:p>
          <a:p>
            <a:pPr algn="ctr"/>
            <a:endParaRPr lang="de-DE" sz="700" i="1" dirty="0">
              <a:solidFill>
                <a:schemeClr val="tx1"/>
              </a:solidFill>
            </a:endParaRPr>
          </a:p>
          <a:p>
            <a:pPr algn="ctr"/>
            <a:endParaRPr lang="de-DE" sz="700" i="1" dirty="0" smtClean="0">
              <a:solidFill>
                <a:schemeClr val="tx1"/>
              </a:solidFill>
            </a:endParaRPr>
          </a:p>
          <a:p>
            <a:pPr algn="ctr"/>
            <a:endParaRPr lang="de-DE" sz="700" i="1" dirty="0">
              <a:solidFill>
                <a:schemeClr val="tx1"/>
              </a:solidFill>
            </a:endParaRPr>
          </a:p>
          <a:p>
            <a:pPr algn="ctr"/>
            <a:endParaRPr lang="de-DE" sz="700" i="1" dirty="0" smtClean="0">
              <a:solidFill>
                <a:schemeClr val="tx1"/>
              </a:solidFill>
            </a:endParaRPr>
          </a:p>
          <a:p>
            <a:pPr algn="ctr"/>
            <a:endParaRPr lang="de-DE" sz="700" i="1" dirty="0">
              <a:solidFill>
                <a:schemeClr val="tx1"/>
              </a:solidFill>
            </a:endParaRPr>
          </a:p>
          <a:p>
            <a:pPr algn="ctr"/>
            <a:endParaRPr lang="de-DE" sz="700" i="1" dirty="0" smtClean="0">
              <a:solidFill>
                <a:schemeClr val="tx1"/>
              </a:solidFill>
            </a:endParaRPr>
          </a:p>
          <a:p>
            <a:pPr algn="ctr"/>
            <a:endParaRPr lang="de-DE" sz="700" i="1" dirty="0">
              <a:solidFill>
                <a:schemeClr val="tx1"/>
              </a:solidFill>
            </a:endParaRPr>
          </a:p>
          <a:p>
            <a:pPr algn="ctr"/>
            <a:endParaRPr lang="de-DE" sz="700" i="1" dirty="0" smtClean="0">
              <a:solidFill>
                <a:schemeClr val="tx1"/>
              </a:solidFill>
            </a:endParaRPr>
          </a:p>
          <a:p>
            <a:pPr algn="ctr"/>
            <a:endParaRPr lang="de-DE" sz="700" i="1" dirty="0">
              <a:solidFill>
                <a:schemeClr val="tx1"/>
              </a:solidFill>
            </a:endParaRPr>
          </a:p>
          <a:p>
            <a:pPr algn="ctr"/>
            <a:endParaRPr lang="de-DE" sz="700" i="1" dirty="0" smtClean="0">
              <a:solidFill>
                <a:schemeClr val="tx1"/>
              </a:solidFill>
            </a:endParaRPr>
          </a:p>
        </p:txBody>
      </p:sp>
      <p:sp>
        <p:nvSpPr>
          <p:cNvPr id="28" name="Textfeld 27"/>
          <p:cNvSpPr txBox="1"/>
          <p:nvPr/>
        </p:nvSpPr>
        <p:spPr>
          <a:xfrm>
            <a:off x="1439808" y="2636912"/>
            <a:ext cx="13323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dirty="0" smtClean="0">
                <a:solidFill>
                  <a:schemeClr val="bg1">
                    <a:lumMod val="6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Platz für eine Grafik</a:t>
            </a:r>
            <a:endParaRPr lang="de-DE" dirty="0">
              <a:solidFill>
                <a:schemeClr val="bg1">
                  <a:lumMod val="6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9" name="Rechteck 28"/>
          <p:cNvSpPr/>
          <p:nvPr/>
        </p:nvSpPr>
        <p:spPr>
          <a:xfrm>
            <a:off x="4237389" y="2751340"/>
            <a:ext cx="4906611" cy="2394274"/>
          </a:xfrm>
          <a:prstGeom prst="rect">
            <a:avLst/>
          </a:prstGeom>
          <a:solidFill>
            <a:srgbClr val="00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0" name="Rechteck 29"/>
          <p:cNvSpPr/>
          <p:nvPr/>
        </p:nvSpPr>
        <p:spPr>
          <a:xfrm>
            <a:off x="4248474" y="1067759"/>
            <a:ext cx="4895527" cy="1583683"/>
          </a:xfrm>
          <a:prstGeom prst="rect">
            <a:avLst/>
          </a:prstGeom>
          <a:solidFill>
            <a:srgbClr val="00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1" name="Titel 1"/>
          <p:cNvSpPr txBox="1">
            <a:spLocks/>
          </p:cNvSpPr>
          <p:nvPr/>
        </p:nvSpPr>
        <p:spPr>
          <a:xfrm>
            <a:off x="4237389" y="1095957"/>
            <a:ext cx="493204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de-AT" sz="3200" b="1" dirty="0">
                <a:solidFill>
                  <a:schemeClr val="bg2">
                    <a:lumMod val="9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PROJEKTAKRONYM</a:t>
            </a:r>
            <a:br>
              <a:rPr lang="de-AT" sz="3200" b="1" dirty="0">
                <a:solidFill>
                  <a:schemeClr val="bg2">
                    <a:lumMod val="9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de-AT" sz="2800" b="1" dirty="0">
                <a:solidFill>
                  <a:schemeClr val="bg2">
                    <a:lumMod val="9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PROJEKTNUMMER</a:t>
            </a:r>
            <a:endParaRPr lang="de-AT" sz="3600" b="1" dirty="0">
              <a:solidFill>
                <a:schemeClr val="bg2">
                  <a:lumMod val="9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2" name="Untertitel 2"/>
          <p:cNvSpPr txBox="1">
            <a:spLocks/>
          </p:cNvSpPr>
          <p:nvPr/>
        </p:nvSpPr>
        <p:spPr>
          <a:xfrm>
            <a:off x="4515659" y="2996951"/>
            <a:ext cx="4320480" cy="1872209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de-AT" sz="2400" dirty="0">
                <a:solidFill>
                  <a:schemeClr val="bg2">
                    <a:lumMod val="9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Hauptziel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de-DE" sz="2400" dirty="0">
                <a:solidFill>
                  <a:schemeClr val="bg2">
                    <a:lumMod val="9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Kurze </a:t>
            </a:r>
            <a:r>
              <a:rPr lang="de-DE" sz="2400" dirty="0" smtClean="0">
                <a:solidFill>
                  <a:schemeClr val="bg2">
                    <a:lumMod val="9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Projektbeschreibung</a:t>
            </a:r>
          </a:p>
          <a:p>
            <a:pPr marL="0" indent="0">
              <a:lnSpc>
                <a:spcPct val="110000"/>
              </a:lnSpc>
              <a:buNone/>
            </a:pPr>
            <a:endParaRPr lang="de-AT" sz="2400" dirty="0">
              <a:solidFill>
                <a:schemeClr val="bg2">
                  <a:lumMod val="9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lnSpc>
                <a:spcPct val="110000"/>
              </a:lnSpc>
              <a:buNone/>
            </a:pPr>
            <a:endParaRPr lang="de-DE" sz="2400" dirty="0" smtClean="0">
              <a:solidFill>
                <a:schemeClr val="bg2">
                  <a:lumMod val="9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de-DE" sz="2400" dirty="0">
                <a:solidFill>
                  <a:schemeClr val="bg2">
                    <a:lumMod val="9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EFRE-Förderung in </a:t>
            </a:r>
            <a:r>
              <a:rPr lang="de-DE" sz="2400" dirty="0" smtClean="0">
                <a:solidFill>
                  <a:schemeClr val="bg2">
                    <a:lumMod val="9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EUR: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de-DE" sz="2400" dirty="0" smtClean="0">
                <a:solidFill>
                  <a:schemeClr val="bg2">
                    <a:lumMod val="9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Projektlaufzeit:</a:t>
            </a:r>
            <a:endParaRPr lang="de-DE" sz="2400" dirty="0">
              <a:solidFill>
                <a:schemeClr val="bg2">
                  <a:lumMod val="9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de-AT" dirty="0"/>
          </a:p>
        </p:txBody>
      </p:sp>
      <p:sp>
        <p:nvSpPr>
          <p:cNvPr id="19" name="Textfeld 18"/>
          <p:cNvSpPr txBox="1"/>
          <p:nvPr/>
        </p:nvSpPr>
        <p:spPr>
          <a:xfrm>
            <a:off x="5364088" y="405113"/>
            <a:ext cx="37439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200" i="1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Projekt zur Entwicklung von Humanressourcen</a:t>
            </a:r>
            <a:endParaRPr lang="de-DE" sz="1200" b="1" i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20" name="Gerade Verbindung mit Pfeil 19"/>
          <p:cNvCxnSpPr>
            <a:endCxn id="19" idx="1"/>
          </p:cNvCxnSpPr>
          <p:nvPr/>
        </p:nvCxnSpPr>
        <p:spPr>
          <a:xfrm flipV="1">
            <a:off x="2981985" y="543613"/>
            <a:ext cx="2382103" cy="15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9929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hteck 25"/>
          <p:cNvSpPr/>
          <p:nvPr/>
        </p:nvSpPr>
        <p:spPr>
          <a:xfrm>
            <a:off x="-9000" y="5176859"/>
            <a:ext cx="9162002" cy="245288"/>
          </a:xfrm>
          <a:prstGeom prst="rect">
            <a:avLst/>
          </a:prstGeom>
          <a:solidFill>
            <a:srgbClr val="E0A9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2" name="Gerade Verbindung 11"/>
          <p:cNvCxnSpPr/>
          <p:nvPr/>
        </p:nvCxnSpPr>
        <p:spPr>
          <a:xfrm>
            <a:off x="1" y="6592385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feld 12"/>
          <p:cNvSpPr txBox="1"/>
          <p:nvPr/>
        </p:nvSpPr>
        <p:spPr>
          <a:xfrm>
            <a:off x="6762702" y="5145615"/>
            <a:ext cx="23812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400" b="1" i="1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www.at-cz.eu/XXX  </a:t>
            </a:r>
            <a:endParaRPr lang="de-DE" sz="1400" b="1" i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1691680" y="6567637"/>
            <a:ext cx="547260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1100" dirty="0" err="1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Kofinanziert</a:t>
            </a:r>
            <a:r>
              <a:rPr lang="de-AT" sz="1100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aus Mitteln des Europäischen Fonds für regionale Entwicklung</a:t>
            </a:r>
            <a:endParaRPr lang="de-DE" sz="1100" dirty="0"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5364088" y="405113"/>
            <a:ext cx="37439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200" i="1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Projekt zur Entwicklung von Humanressourcen</a:t>
            </a:r>
            <a:endParaRPr lang="de-DE" sz="1200" b="1" i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21" name="Gerade Verbindung mit Pfeil 20"/>
          <p:cNvCxnSpPr>
            <a:stCxn id="3" idx="3"/>
            <a:endCxn id="5" idx="1"/>
          </p:cNvCxnSpPr>
          <p:nvPr/>
        </p:nvCxnSpPr>
        <p:spPr>
          <a:xfrm flipV="1">
            <a:off x="2981985" y="543613"/>
            <a:ext cx="2382103" cy="15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Grafik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817" y="34501"/>
            <a:ext cx="2125230" cy="1018235"/>
          </a:xfrm>
          <a:prstGeom prst="rect">
            <a:avLst/>
          </a:prstGeom>
        </p:spPr>
      </p:pic>
      <p:pic>
        <p:nvPicPr>
          <p:cNvPr id="22" name="Grafik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092" y="5453392"/>
            <a:ext cx="1368152" cy="1090738"/>
          </a:xfrm>
          <a:prstGeom prst="rect">
            <a:avLst/>
          </a:prstGeom>
        </p:spPr>
      </p:pic>
      <p:sp>
        <p:nvSpPr>
          <p:cNvPr id="24" name="Textfeld 5"/>
          <p:cNvSpPr txBox="1"/>
          <p:nvPr/>
        </p:nvSpPr>
        <p:spPr>
          <a:xfrm>
            <a:off x="3203848" y="5551478"/>
            <a:ext cx="2664296" cy="864096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de-DE" sz="1400" i="1" dirty="0" smtClean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Partnerlogo</a:t>
            </a:r>
          </a:p>
          <a:p>
            <a:pPr>
              <a:spcAft>
                <a:spcPts val="0"/>
              </a:spcAft>
            </a:pPr>
            <a:r>
              <a:rPr lang="cs-CZ" sz="1400" i="1" dirty="0" smtClean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(niedriger oder schm</a:t>
            </a:r>
            <a:r>
              <a:rPr lang="de-AT" sz="1400" i="1" dirty="0" err="1" smtClean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äler</a:t>
            </a:r>
            <a:r>
              <a:rPr lang="de-AT" sz="1400" i="1" dirty="0" smtClean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als EU-Flagge)</a:t>
            </a:r>
            <a:endParaRPr lang="de-AT" dirty="0">
              <a:solidFill>
                <a:srgbClr val="000000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5" name="Textfeld 5"/>
          <p:cNvSpPr txBox="1"/>
          <p:nvPr/>
        </p:nvSpPr>
        <p:spPr>
          <a:xfrm>
            <a:off x="5905283" y="5551478"/>
            <a:ext cx="2664296" cy="864096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de-DE" sz="1400" i="1" dirty="0" smtClean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Partnerlogo</a:t>
            </a:r>
          </a:p>
          <a:p>
            <a:pPr>
              <a:spcAft>
                <a:spcPts val="0"/>
              </a:spcAft>
            </a:pPr>
            <a:r>
              <a:rPr lang="cs-CZ" sz="1400" i="1" dirty="0" smtClean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(niedriger oder schm</a:t>
            </a:r>
            <a:r>
              <a:rPr lang="de-AT" sz="1400" i="1" dirty="0" err="1" smtClean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äler</a:t>
            </a:r>
            <a:r>
              <a:rPr lang="de-AT" sz="1400" i="1" dirty="0" smtClean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als EU-Flagge)</a:t>
            </a:r>
            <a:endParaRPr lang="de-AT" dirty="0">
              <a:solidFill>
                <a:srgbClr val="000000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3" name="Picture 2" descr="G:\Verwaltungsbehoerde\2014-2020\Publicity\LOGO\Icons Prioritätsachsen\Interreg_Icons Prioritätsachsen\Better education  training\negative\interreg_icon_education_neg_CMYK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1960" y="143752"/>
            <a:ext cx="800025" cy="800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G:\Verwaltungsbehoerde\2014-2020\Publicity\Vorlagen für Projektträger\Bildmaterial\Photos zu Prioritätsachsen\3_Entwicklung von Humanressourcen\industrieviertel 007 by steve haider 2010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40" r="1"/>
          <a:stretch/>
        </p:blipFill>
        <p:spPr bwMode="auto">
          <a:xfrm>
            <a:off x="1" y="1067760"/>
            <a:ext cx="4195159" cy="4077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hteck 19"/>
          <p:cNvSpPr/>
          <p:nvPr/>
        </p:nvSpPr>
        <p:spPr>
          <a:xfrm>
            <a:off x="4195160" y="2751340"/>
            <a:ext cx="4948841" cy="2394274"/>
          </a:xfrm>
          <a:prstGeom prst="rect">
            <a:avLst/>
          </a:prstGeom>
          <a:solidFill>
            <a:srgbClr val="00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7" name="Rechteck 26"/>
          <p:cNvSpPr/>
          <p:nvPr/>
        </p:nvSpPr>
        <p:spPr>
          <a:xfrm>
            <a:off x="4195160" y="1067759"/>
            <a:ext cx="4948842" cy="1583683"/>
          </a:xfrm>
          <a:prstGeom prst="rect">
            <a:avLst/>
          </a:prstGeom>
          <a:solidFill>
            <a:srgbClr val="00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8" name="Titel 1"/>
          <p:cNvSpPr txBox="1">
            <a:spLocks/>
          </p:cNvSpPr>
          <p:nvPr/>
        </p:nvSpPr>
        <p:spPr>
          <a:xfrm>
            <a:off x="4355977" y="1095957"/>
            <a:ext cx="4813451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de-AT" sz="3200" b="1" dirty="0">
                <a:solidFill>
                  <a:schemeClr val="bg2">
                    <a:lumMod val="9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PROJEKTAKRONYM</a:t>
            </a:r>
            <a:br>
              <a:rPr lang="de-AT" sz="3200" b="1" dirty="0">
                <a:solidFill>
                  <a:schemeClr val="bg2">
                    <a:lumMod val="9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de-AT" sz="2800" b="1" dirty="0">
                <a:solidFill>
                  <a:schemeClr val="bg2">
                    <a:lumMod val="9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PROJEKTNUMMER</a:t>
            </a:r>
            <a:endParaRPr lang="de-AT" sz="3600" b="1" dirty="0">
              <a:solidFill>
                <a:schemeClr val="bg2">
                  <a:lumMod val="9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9" name="Untertitel 2"/>
          <p:cNvSpPr txBox="1">
            <a:spLocks/>
          </p:cNvSpPr>
          <p:nvPr/>
        </p:nvSpPr>
        <p:spPr>
          <a:xfrm>
            <a:off x="4716016" y="2996950"/>
            <a:ext cx="4391980" cy="1872209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de-AT" sz="2400" dirty="0">
                <a:solidFill>
                  <a:schemeClr val="bg2">
                    <a:lumMod val="9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Hauptziel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de-DE" sz="2400" dirty="0">
                <a:solidFill>
                  <a:schemeClr val="bg2">
                    <a:lumMod val="9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Kurze </a:t>
            </a:r>
            <a:r>
              <a:rPr lang="de-DE" sz="2400" dirty="0" smtClean="0">
                <a:solidFill>
                  <a:schemeClr val="bg2">
                    <a:lumMod val="9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Projektbeschreibung</a:t>
            </a:r>
          </a:p>
          <a:p>
            <a:pPr marL="0" indent="0">
              <a:lnSpc>
                <a:spcPct val="110000"/>
              </a:lnSpc>
              <a:buNone/>
            </a:pPr>
            <a:endParaRPr lang="de-AT" sz="2400" dirty="0">
              <a:solidFill>
                <a:schemeClr val="bg2">
                  <a:lumMod val="9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lnSpc>
                <a:spcPct val="110000"/>
              </a:lnSpc>
              <a:buNone/>
            </a:pPr>
            <a:endParaRPr lang="de-DE" sz="2400" dirty="0" smtClean="0">
              <a:solidFill>
                <a:schemeClr val="bg2">
                  <a:lumMod val="9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de-DE" sz="2400" dirty="0">
                <a:solidFill>
                  <a:schemeClr val="bg2">
                    <a:lumMod val="9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EFRE-Förderung in </a:t>
            </a:r>
            <a:r>
              <a:rPr lang="de-DE" sz="2400" dirty="0" smtClean="0">
                <a:solidFill>
                  <a:schemeClr val="bg2">
                    <a:lumMod val="9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EUR: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de-DE" sz="2400" dirty="0" smtClean="0">
                <a:solidFill>
                  <a:schemeClr val="bg2">
                    <a:lumMod val="9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Projektlaufzeit:</a:t>
            </a:r>
            <a:endParaRPr lang="de-DE" sz="2400" dirty="0">
              <a:solidFill>
                <a:schemeClr val="bg2">
                  <a:lumMod val="9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522930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hteck 25"/>
          <p:cNvSpPr/>
          <p:nvPr/>
        </p:nvSpPr>
        <p:spPr>
          <a:xfrm>
            <a:off x="-9000" y="5176859"/>
            <a:ext cx="9162002" cy="245288"/>
          </a:xfrm>
          <a:prstGeom prst="rect">
            <a:avLst/>
          </a:prstGeom>
          <a:solidFill>
            <a:srgbClr val="5990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2" name="Gerade Verbindung 11"/>
          <p:cNvCxnSpPr/>
          <p:nvPr/>
        </p:nvCxnSpPr>
        <p:spPr>
          <a:xfrm>
            <a:off x="1" y="6592385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feld 12"/>
          <p:cNvSpPr txBox="1"/>
          <p:nvPr/>
        </p:nvSpPr>
        <p:spPr>
          <a:xfrm>
            <a:off x="6876256" y="5145615"/>
            <a:ext cx="22677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400" b="1" i="1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www.at-cz.eu/XXX  </a:t>
            </a:r>
            <a:endParaRPr lang="de-DE" sz="1400" b="1" i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1691680" y="6567637"/>
            <a:ext cx="547260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1100" dirty="0" err="1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Kofinanziert</a:t>
            </a:r>
            <a:r>
              <a:rPr lang="de-AT" sz="1100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aus Mitteln des Europäischen Fonds für regionale Entwicklung</a:t>
            </a:r>
            <a:endParaRPr lang="de-DE" sz="1100" dirty="0"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3774605" y="405115"/>
            <a:ext cx="53391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200" i="1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Projekt zur Stärkung nachhaltiger Netzwerke und institutioneller Kooperation</a:t>
            </a:r>
            <a:endParaRPr lang="de-DE" sz="1200" b="1" i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21" name="Gerade Verbindung mit Pfeil 20"/>
          <p:cNvCxnSpPr>
            <a:stCxn id="3075" idx="3"/>
            <a:endCxn id="5" idx="1"/>
          </p:cNvCxnSpPr>
          <p:nvPr/>
        </p:nvCxnSpPr>
        <p:spPr>
          <a:xfrm flipV="1">
            <a:off x="2981985" y="543615"/>
            <a:ext cx="792620" cy="15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Grafik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817" y="34501"/>
            <a:ext cx="2125230" cy="1018235"/>
          </a:xfrm>
          <a:prstGeom prst="rect">
            <a:avLst/>
          </a:prstGeom>
        </p:spPr>
      </p:pic>
      <p:pic>
        <p:nvPicPr>
          <p:cNvPr id="22" name="Grafik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092" y="5453392"/>
            <a:ext cx="1368152" cy="1090738"/>
          </a:xfrm>
          <a:prstGeom prst="rect">
            <a:avLst/>
          </a:prstGeom>
        </p:spPr>
      </p:pic>
      <p:sp>
        <p:nvSpPr>
          <p:cNvPr id="24" name="Textfeld 5"/>
          <p:cNvSpPr txBox="1"/>
          <p:nvPr/>
        </p:nvSpPr>
        <p:spPr>
          <a:xfrm>
            <a:off x="3203848" y="5551478"/>
            <a:ext cx="2664296" cy="864096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de-DE" sz="1400" i="1" dirty="0" smtClean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Partnerlogo</a:t>
            </a:r>
          </a:p>
          <a:p>
            <a:pPr>
              <a:spcAft>
                <a:spcPts val="0"/>
              </a:spcAft>
            </a:pPr>
            <a:r>
              <a:rPr lang="cs-CZ" sz="1400" i="1" dirty="0" smtClean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(niedriger oder schm</a:t>
            </a:r>
            <a:r>
              <a:rPr lang="de-AT" sz="1400" i="1" dirty="0" err="1" smtClean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äler</a:t>
            </a:r>
            <a:r>
              <a:rPr lang="de-AT" sz="1400" i="1" dirty="0" smtClean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als EU-Flagge)</a:t>
            </a:r>
            <a:endParaRPr lang="de-AT" dirty="0">
              <a:solidFill>
                <a:srgbClr val="000000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5" name="Textfeld 5"/>
          <p:cNvSpPr txBox="1"/>
          <p:nvPr/>
        </p:nvSpPr>
        <p:spPr>
          <a:xfrm>
            <a:off x="5905283" y="5551478"/>
            <a:ext cx="2664296" cy="864096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de-DE" sz="1400" i="1" dirty="0" smtClean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Partnerlogo</a:t>
            </a:r>
          </a:p>
          <a:p>
            <a:pPr>
              <a:spcAft>
                <a:spcPts val="0"/>
              </a:spcAft>
            </a:pPr>
            <a:r>
              <a:rPr lang="cs-CZ" sz="1400" i="1" dirty="0" smtClean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(niedriger oder schm</a:t>
            </a:r>
            <a:r>
              <a:rPr lang="de-AT" sz="1400" i="1" dirty="0" err="1" smtClean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äler</a:t>
            </a:r>
            <a:r>
              <a:rPr lang="de-AT" sz="1400" i="1" dirty="0" smtClean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als EU-Flagge)</a:t>
            </a:r>
            <a:endParaRPr lang="de-AT" dirty="0">
              <a:solidFill>
                <a:srgbClr val="000000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3075" name="Picture 3" descr="G:\Verwaltungsbehoerde\2014-2020\Publicity\LOGO\Icons Prioritätsachsen\CBC_Icons Prioritätsachsen\IPA_CBC_Thematic_Priorities_Icons\06 Better public administration\negative\interreg_icon_public_neg_CMYK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1961" y="143753"/>
            <a:ext cx="800024" cy="800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Rechteck 26"/>
          <p:cNvSpPr/>
          <p:nvPr/>
        </p:nvSpPr>
        <p:spPr>
          <a:xfrm>
            <a:off x="0" y="1067760"/>
            <a:ext cx="4211960" cy="40778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700" i="1" dirty="0" smtClean="0">
              <a:solidFill>
                <a:schemeClr val="tx1"/>
              </a:solidFill>
            </a:endParaRPr>
          </a:p>
          <a:p>
            <a:pPr algn="ctr"/>
            <a:endParaRPr lang="de-DE" sz="700" i="1" dirty="0">
              <a:solidFill>
                <a:schemeClr val="tx1"/>
              </a:solidFill>
            </a:endParaRPr>
          </a:p>
          <a:p>
            <a:pPr algn="ctr"/>
            <a:endParaRPr lang="de-DE" sz="700" i="1" dirty="0" smtClean="0">
              <a:solidFill>
                <a:schemeClr val="tx1"/>
              </a:solidFill>
            </a:endParaRPr>
          </a:p>
          <a:p>
            <a:pPr algn="ctr"/>
            <a:endParaRPr lang="de-DE" sz="700" i="1" dirty="0">
              <a:solidFill>
                <a:schemeClr val="tx1"/>
              </a:solidFill>
            </a:endParaRPr>
          </a:p>
          <a:p>
            <a:pPr algn="ctr"/>
            <a:endParaRPr lang="de-DE" sz="700" i="1" dirty="0" smtClean="0">
              <a:solidFill>
                <a:schemeClr val="tx1"/>
              </a:solidFill>
            </a:endParaRPr>
          </a:p>
          <a:p>
            <a:pPr algn="ctr"/>
            <a:endParaRPr lang="de-DE" sz="700" i="1" dirty="0">
              <a:solidFill>
                <a:schemeClr val="tx1"/>
              </a:solidFill>
            </a:endParaRPr>
          </a:p>
          <a:p>
            <a:pPr algn="ctr"/>
            <a:endParaRPr lang="de-DE" sz="700" i="1" dirty="0" smtClean="0">
              <a:solidFill>
                <a:schemeClr val="tx1"/>
              </a:solidFill>
            </a:endParaRPr>
          </a:p>
          <a:p>
            <a:pPr algn="ctr"/>
            <a:endParaRPr lang="de-DE" sz="700" i="1" dirty="0">
              <a:solidFill>
                <a:schemeClr val="tx1"/>
              </a:solidFill>
            </a:endParaRPr>
          </a:p>
          <a:p>
            <a:pPr algn="ctr"/>
            <a:endParaRPr lang="de-DE" sz="700" i="1" dirty="0" smtClean="0">
              <a:solidFill>
                <a:schemeClr val="tx1"/>
              </a:solidFill>
            </a:endParaRPr>
          </a:p>
          <a:p>
            <a:pPr algn="ctr"/>
            <a:endParaRPr lang="de-DE" sz="700" i="1" dirty="0">
              <a:solidFill>
                <a:schemeClr val="tx1"/>
              </a:solidFill>
            </a:endParaRPr>
          </a:p>
          <a:p>
            <a:pPr algn="ctr"/>
            <a:endParaRPr lang="de-DE" sz="700" i="1" dirty="0" smtClean="0">
              <a:solidFill>
                <a:schemeClr val="tx1"/>
              </a:solidFill>
            </a:endParaRPr>
          </a:p>
          <a:p>
            <a:pPr algn="ctr"/>
            <a:endParaRPr lang="de-DE" sz="700" i="1" dirty="0">
              <a:solidFill>
                <a:schemeClr val="tx1"/>
              </a:solidFill>
            </a:endParaRPr>
          </a:p>
          <a:p>
            <a:pPr algn="ctr"/>
            <a:endParaRPr lang="de-DE" sz="700" i="1" dirty="0" smtClean="0">
              <a:solidFill>
                <a:schemeClr val="tx1"/>
              </a:solidFill>
            </a:endParaRPr>
          </a:p>
          <a:p>
            <a:pPr algn="ctr"/>
            <a:endParaRPr lang="de-DE" sz="700" i="1" dirty="0">
              <a:solidFill>
                <a:schemeClr val="tx1"/>
              </a:solidFill>
            </a:endParaRPr>
          </a:p>
          <a:p>
            <a:pPr algn="ctr"/>
            <a:endParaRPr lang="de-DE" sz="700" i="1" dirty="0" smtClean="0">
              <a:solidFill>
                <a:schemeClr val="tx1"/>
              </a:solidFill>
            </a:endParaRPr>
          </a:p>
          <a:p>
            <a:pPr algn="ctr"/>
            <a:endParaRPr lang="de-DE" sz="700" i="1" dirty="0">
              <a:solidFill>
                <a:schemeClr val="tx1"/>
              </a:solidFill>
            </a:endParaRPr>
          </a:p>
          <a:p>
            <a:pPr algn="ctr"/>
            <a:endParaRPr lang="de-DE" sz="700" i="1" dirty="0" smtClean="0">
              <a:solidFill>
                <a:schemeClr val="tx1"/>
              </a:solidFill>
            </a:endParaRPr>
          </a:p>
          <a:p>
            <a:pPr algn="ctr"/>
            <a:endParaRPr lang="de-DE" sz="700" i="1" dirty="0">
              <a:solidFill>
                <a:schemeClr val="tx1"/>
              </a:solidFill>
            </a:endParaRPr>
          </a:p>
          <a:p>
            <a:pPr algn="ctr"/>
            <a:endParaRPr lang="de-DE" sz="700" i="1" dirty="0" smtClean="0">
              <a:solidFill>
                <a:schemeClr val="tx1"/>
              </a:solidFill>
            </a:endParaRPr>
          </a:p>
          <a:p>
            <a:pPr algn="ctr"/>
            <a:endParaRPr lang="de-DE" sz="700" i="1" dirty="0">
              <a:solidFill>
                <a:schemeClr val="tx1"/>
              </a:solidFill>
            </a:endParaRPr>
          </a:p>
          <a:p>
            <a:pPr algn="ctr"/>
            <a:endParaRPr lang="de-DE" sz="700" i="1" dirty="0" smtClean="0">
              <a:solidFill>
                <a:schemeClr val="tx1"/>
              </a:solidFill>
            </a:endParaRPr>
          </a:p>
          <a:p>
            <a:pPr algn="ctr"/>
            <a:endParaRPr lang="de-DE" sz="700" i="1" dirty="0">
              <a:solidFill>
                <a:schemeClr val="tx1"/>
              </a:solidFill>
            </a:endParaRPr>
          </a:p>
          <a:p>
            <a:pPr algn="ctr"/>
            <a:endParaRPr lang="de-DE" sz="700" i="1" dirty="0" smtClean="0">
              <a:solidFill>
                <a:schemeClr val="tx1"/>
              </a:solidFill>
            </a:endParaRPr>
          </a:p>
          <a:p>
            <a:pPr algn="ctr"/>
            <a:endParaRPr lang="de-DE" sz="700" i="1" dirty="0">
              <a:solidFill>
                <a:schemeClr val="tx1"/>
              </a:solidFill>
            </a:endParaRPr>
          </a:p>
          <a:p>
            <a:pPr algn="ctr"/>
            <a:endParaRPr lang="de-DE" sz="700" i="1" dirty="0" smtClean="0">
              <a:solidFill>
                <a:schemeClr val="tx1"/>
              </a:solidFill>
            </a:endParaRPr>
          </a:p>
          <a:p>
            <a:pPr algn="ctr"/>
            <a:endParaRPr lang="de-DE" sz="700" i="1" dirty="0">
              <a:solidFill>
                <a:schemeClr val="tx1"/>
              </a:solidFill>
            </a:endParaRPr>
          </a:p>
          <a:p>
            <a:pPr algn="ctr"/>
            <a:endParaRPr lang="de-DE" sz="700" i="1" dirty="0" smtClean="0">
              <a:solidFill>
                <a:schemeClr val="tx1"/>
              </a:solidFill>
            </a:endParaRPr>
          </a:p>
          <a:p>
            <a:pPr algn="ctr"/>
            <a:endParaRPr lang="de-DE" sz="700" i="1" dirty="0">
              <a:solidFill>
                <a:schemeClr val="tx1"/>
              </a:solidFill>
            </a:endParaRPr>
          </a:p>
          <a:p>
            <a:pPr algn="ctr"/>
            <a:endParaRPr lang="de-DE" sz="700" i="1" dirty="0" smtClean="0">
              <a:solidFill>
                <a:schemeClr val="tx1"/>
              </a:solidFill>
            </a:endParaRPr>
          </a:p>
          <a:p>
            <a:pPr algn="ctr"/>
            <a:endParaRPr lang="de-DE" sz="700" i="1" dirty="0">
              <a:solidFill>
                <a:schemeClr val="tx1"/>
              </a:solidFill>
            </a:endParaRPr>
          </a:p>
          <a:p>
            <a:pPr algn="ctr"/>
            <a:endParaRPr lang="de-DE" sz="700" i="1" dirty="0" smtClean="0">
              <a:solidFill>
                <a:schemeClr val="tx1"/>
              </a:solidFill>
            </a:endParaRPr>
          </a:p>
          <a:p>
            <a:pPr algn="ctr"/>
            <a:endParaRPr lang="de-DE" sz="700" i="1" dirty="0">
              <a:solidFill>
                <a:schemeClr val="tx1"/>
              </a:solidFill>
            </a:endParaRPr>
          </a:p>
          <a:p>
            <a:pPr algn="ctr"/>
            <a:endParaRPr lang="de-DE" sz="700" i="1" dirty="0" smtClean="0">
              <a:solidFill>
                <a:schemeClr val="tx1"/>
              </a:solidFill>
            </a:endParaRPr>
          </a:p>
          <a:p>
            <a:pPr algn="ctr"/>
            <a:endParaRPr lang="de-DE" sz="700" i="1" dirty="0">
              <a:solidFill>
                <a:schemeClr val="tx1"/>
              </a:solidFill>
            </a:endParaRPr>
          </a:p>
          <a:p>
            <a:pPr algn="ctr"/>
            <a:endParaRPr lang="de-DE" sz="700" i="1" dirty="0" smtClean="0">
              <a:solidFill>
                <a:schemeClr val="tx1"/>
              </a:solidFill>
            </a:endParaRPr>
          </a:p>
          <a:p>
            <a:pPr algn="ctr"/>
            <a:endParaRPr lang="de-DE" sz="700" i="1" dirty="0">
              <a:solidFill>
                <a:schemeClr val="tx1"/>
              </a:solidFill>
            </a:endParaRPr>
          </a:p>
          <a:p>
            <a:pPr algn="ctr"/>
            <a:endParaRPr lang="de-DE" sz="700" i="1" dirty="0" smtClean="0">
              <a:solidFill>
                <a:schemeClr val="tx1"/>
              </a:solidFill>
            </a:endParaRPr>
          </a:p>
        </p:txBody>
      </p:sp>
      <p:sp>
        <p:nvSpPr>
          <p:cNvPr id="28" name="Textfeld 27"/>
          <p:cNvSpPr txBox="1"/>
          <p:nvPr/>
        </p:nvSpPr>
        <p:spPr>
          <a:xfrm>
            <a:off x="1439808" y="2636912"/>
            <a:ext cx="13323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dirty="0" smtClean="0">
                <a:solidFill>
                  <a:schemeClr val="bg1">
                    <a:lumMod val="6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Platz für eine Grafik</a:t>
            </a:r>
            <a:endParaRPr lang="de-DE" dirty="0">
              <a:solidFill>
                <a:schemeClr val="bg1">
                  <a:lumMod val="6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9" name="Rechteck 28"/>
          <p:cNvSpPr/>
          <p:nvPr/>
        </p:nvSpPr>
        <p:spPr>
          <a:xfrm>
            <a:off x="4237389" y="2751340"/>
            <a:ext cx="4906611" cy="2394274"/>
          </a:xfrm>
          <a:prstGeom prst="rect">
            <a:avLst/>
          </a:prstGeom>
          <a:solidFill>
            <a:srgbClr val="00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0" name="Rechteck 29"/>
          <p:cNvSpPr/>
          <p:nvPr/>
        </p:nvSpPr>
        <p:spPr>
          <a:xfrm>
            <a:off x="4248474" y="1067759"/>
            <a:ext cx="4895527" cy="1583683"/>
          </a:xfrm>
          <a:prstGeom prst="rect">
            <a:avLst/>
          </a:prstGeom>
          <a:solidFill>
            <a:srgbClr val="00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1" name="Titel 1"/>
          <p:cNvSpPr txBox="1">
            <a:spLocks/>
          </p:cNvSpPr>
          <p:nvPr/>
        </p:nvSpPr>
        <p:spPr>
          <a:xfrm>
            <a:off x="4237389" y="1095957"/>
            <a:ext cx="493204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de-AT" sz="3200" b="1" dirty="0">
                <a:solidFill>
                  <a:schemeClr val="bg2">
                    <a:lumMod val="9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PROJEKTAKRONYM</a:t>
            </a:r>
            <a:br>
              <a:rPr lang="de-AT" sz="3200" b="1" dirty="0">
                <a:solidFill>
                  <a:schemeClr val="bg2">
                    <a:lumMod val="9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de-AT" sz="2800" b="1" dirty="0">
                <a:solidFill>
                  <a:schemeClr val="bg2">
                    <a:lumMod val="9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PROJEKTNUMMER</a:t>
            </a:r>
            <a:endParaRPr lang="de-AT" sz="3600" b="1" dirty="0">
              <a:solidFill>
                <a:schemeClr val="bg2">
                  <a:lumMod val="9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2" name="Untertitel 2"/>
          <p:cNvSpPr txBox="1">
            <a:spLocks/>
          </p:cNvSpPr>
          <p:nvPr/>
        </p:nvSpPr>
        <p:spPr>
          <a:xfrm>
            <a:off x="4515659" y="2996951"/>
            <a:ext cx="4320480" cy="1872209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de-AT" sz="2400" dirty="0">
                <a:solidFill>
                  <a:schemeClr val="bg2">
                    <a:lumMod val="9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Hauptziel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de-DE" sz="2400" dirty="0">
                <a:solidFill>
                  <a:schemeClr val="bg2">
                    <a:lumMod val="9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Kurze </a:t>
            </a:r>
            <a:r>
              <a:rPr lang="de-DE" sz="2400" dirty="0" smtClean="0">
                <a:solidFill>
                  <a:schemeClr val="bg2">
                    <a:lumMod val="9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Projektbeschreibung</a:t>
            </a:r>
          </a:p>
          <a:p>
            <a:pPr marL="0" indent="0">
              <a:lnSpc>
                <a:spcPct val="110000"/>
              </a:lnSpc>
              <a:buNone/>
            </a:pPr>
            <a:endParaRPr lang="de-AT" sz="2400" dirty="0">
              <a:solidFill>
                <a:schemeClr val="bg2">
                  <a:lumMod val="9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lnSpc>
                <a:spcPct val="110000"/>
              </a:lnSpc>
              <a:buNone/>
            </a:pPr>
            <a:endParaRPr lang="de-DE" sz="2400" dirty="0" smtClean="0">
              <a:solidFill>
                <a:schemeClr val="bg2">
                  <a:lumMod val="9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de-DE" sz="2400" dirty="0">
                <a:solidFill>
                  <a:schemeClr val="bg2">
                    <a:lumMod val="9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EFRE-Förderung in </a:t>
            </a:r>
            <a:r>
              <a:rPr lang="de-DE" sz="2400" dirty="0" smtClean="0">
                <a:solidFill>
                  <a:schemeClr val="bg2">
                    <a:lumMod val="9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EUR: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de-DE" sz="2400" dirty="0" smtClean="0">
                <a:solidFill>
                  <a:schemeClr val="bg2">
                    <a:lumMod val="9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Projektlaufzeit:</a:t>
            </a:r>
            <a:endParaRPr lang="de-DE" sz="2400" dirty="0">
              <a:solidFill>
                <a:schemeClr val="bg2">
                  <a:lumMod val="9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926311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hteck 25"/>
          <p:cNvSpPr/>
          <p:nvPr/>
        </p:nvSpPr>
        <p:spPr>
          <a:xfrm>
            <a:off x="-9000" y="5176859"/>
            <a:ext cx="9162002" cy="245288"/>
          </a:xfrm>
          <a:prstGeom prst="rect">
            <a:avLst/>
          </a:prstGeom>
          <a:solidFill>
            <a:srgbClr val="5990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2" name="Gerade Verbindung 11"/>
          <p:cNvCxnSpPr/>
          <p:nvPr/>
        </p:nvCxnSpPr>
        <p:spPr>
          <a:xfrm>
            <a:off x="1" y="6592385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feld 12"/>
          <p:cNvSpPr txBox="1"/>
          <p:nvPr/>
        </p:nvSpPr>
        <p:spPr>
          <a:xfrm>
            <a:off x="6804248" y="5145615"/>
            <a:ext cx="23397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400" b="1" i="1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www.at-cz.eu/XXX  </a:t>
            </a:r>
            <a:endParaRPr lang="de-DE" sz="1400" b="1" i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1691680" y="6567637"/>
            <a:ext cx="547260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1100" dirty="0" err="1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Kofinanziert</a:t>
            </a:r>
            <a:r>
              <a:rPr lang="de-AT" sz="1100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aus Mitteln des Europäischen Fonds für regionale Entwicklung</a:t>
            </a:r>
            <a:endParaRPr lang="de-DE" sz="1100" dirty="0"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3779912" y="405118"/>
            <a:ext cx="53640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200" i="1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Projekt zur Stärkung nachhaltiger Netzwerke und institutioneller Kooperation</a:t>
            </a:r>
            <a:endParaRPr lang="de-DE" sz="1200" b="1" i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21" name="Gerade Verbindung mit Pfeil 20"/>
          <p:cNvCxnSpPr>
            <a:stCxn id="3075" idx="3"/>
            <a:endCxn id="5" idx="1"/>
          </p:cNvCxnSpPr>
          <p:nvPr/>
        </p:nvCxnSpPr>
        <p:spPr>
          <a:xfrm flipV="1">
            <a:off x="2981985" y="543618"/>
            <a:ext cx="797927" cy="14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Grafik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817" y="34501"/>
            <a:ext cx="2125230" cy="1018235"/>
          </a:xfrm>
          <a:prstGeom prst="rect">
            <a:avLst/>
          </a:prstGeom>
        </p:spPr>
      </p:pic>
      <p:pic>
        <p:nvPicPr>
          <p:cNvPr id="22" name="Grafik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092" y="5453392"/>
            <a:ext cx="1368152" cy="1090738"/>
          </a:xfrm>
          <a:prstGeom prst="rect">
            <a:avLst/>
          </a:prstGeom>
        </p:spPr>
      </p:pic>
      <p:sp>
        <p:nvSpPr>
          <p:cNvPr id="24" name="Textfeld 5"/>
          <p:cNvSpPr txBox="1"/>
          <p:nvPr/>
        </p:nvSpPr>
        <p:spPr>
          <a:xfrm>
            <a:off x="3203848" y="5551478"/>
            <a:ext cx="2664296" cy="864096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de-DE" sz="1400" i="1" dirty="0" smtClean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Partnerlogo</a:t>
            </a:r>
          </a:p>
          <a:p>
            <a:pPr>
              <a:spcAft>
                <a:spcPts val="0"/>
              </a:spcAft>
            </a:pPr>
            <a:r>
              <a:rPr lang="cs-CZ" sz="1400" i="1" dirty="0" smtClean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(niedriger oder schm</a:t>
            </a:r>
            <a:r>
              <a:rPr lang="de-AT" sz="1400" i="1" dirty="0" err="1" smtClean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äler</a:t>
            </a:r>
            <a:r>
              <a:rPr lang="de-AT" sz="1400" i="1" dirty="0" smtClean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als EU-Flagge)</a:t>
            </a:r>
            <a:endParaRPr lang="de-AT" dirty="0">
              <a:solidFill>
                <a:srgbClr val="000000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5" name="Textfeld 5"/>
          <p:cNvSpPr txBox="1"/>
          <p:nvPr/>
        </p:nvSpPr>
        <p:spPr>
          <a:xfrm>
            <a:off x="5905283" y="5551478"/>
            <a:ext cx="2664296" cy="864096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de-DE" sz="1400" i="1" dirty="0" smtClean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Partnerlogo</a:t>
            </a:r>
          </a:p>
          <a:p>
            <a:pPr>
              <a:spcAft>
                <a:spcPts val="0"/>
              </a:spcAft>
            </a:pPr>
            <a:r>
              <a:rPr lang="cs-CZ" sz="1400" i="1" dirty="0" smtClean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(niedriger oder schm</a:t>
            </a:r>
            <a:r>
              <a:rPr lang="de-AT" sz="1400" i="1" dirty="0" err="1" smtClean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äler</a:t>
            </a:r>
            <a:r>
              <a:rPr lang="de-AT" sz="1400" i="1" dirty="0" smtClean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als EU-Flagge)</a:t>
            </a:r>
            <a:endParaRPr lang="de-AT" dirty="0">
              <a:solidFill>
                <a:srgbClr val="000000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3074" name="Picture 2" descr="G:\Verwaltungsbehoerde\2014-2020\Publicity\Vorlagen für Projektträger\Bildmaterial\Photos zu Prioritätsachsen\4_Nachhaltige Netzwerke_Instit. Kooperation\Fotolia_4279409_M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94" r="36147"/>
          <a:stretch/>
        </p:blipFill>
        <p:spPr bwMode="auto">
          <a:xfrm>
            <a:off x="1" y="1067761"/>
            <a:ext cx="4644007" cy="4077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G:\Verwaltungsbehoerde\2014-2020\Publicity\LOGO\Icons Prioritätsachsen\CBC_Icons Prioritätsachsen\IPA_CBC_Thematic_Priorities_Icons\06 Better public administration\negative\interreg_icon_public_neg_CMYK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1961" y="143753"/>
            <a:ext cx="800024" cy="800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Rechteck 27"/>
          <p:cNvSpPr/>
          <p:nvPr/>
        </p:nvSpPr>
        <p:spPr>
          <a:xfrm>
            <a:off x="4644008" y="2751340"/>
            <a:ext cx="4499992" cy="2394276"/>
          </a:xfrm>
          <a:prstGeom prst="rect">
            <a:avLst/>
          </a:prstGeom>
          <a:solidFill>
            <a:srgbClr val="00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9" name="Rechteck 28"/>
          <p:cNvSpPr/>
          <p:nvPr/>
        </p:nvSpPr>
        <p:spPr>
          <a:xfrm>
            <a:off x="4644008" y="1067759"/>
            <a:ext cx="4499993" cy="1583683"/>
          </a:xfrm>
          <a:prstGeom prst="rect">
            <a:avLst/>
          </a:prstGeom>
          <a:solidFill>
            <a:srgbClr val="00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0" name="Titel 1"/>
          <p:cNvSpPr txBox="1">
            <a:spLocks/>
          </p:cNvSpPr>
          <p:nvPr/>
        </p:nvSpPr>
        <p:spPr>
          <a:xfrm>
            <a:off x="4644007" y="1095957"/>
            <a:ext cx="4525421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de-AT" sz="3200" b="1" dirty="0">
                <a:solidFill>
                  <a:schemeClr val="bg2">
                    <a:lumMod val="9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PROJEKTAKRONYM</a:t>
            </a:r>
            <a:br>
              <a:rPr lang="de-AT" sz="3200" b="1" dirty="0">
                <a:solidFill>
                  <a:schemeClr val="bg2">
                    <a:lumMod val="9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de-AT" sz="2800" b="1" dirty="0">
                <a:solidFill>
                  <a:schemeClr val="bg2">
                    <a:lumMod val="9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PROJEKTNUMMER</a:t>
            </a:r>
            <a:endParaRPr lang="de-AT" sz="3600" b="1" dirty="0">
              <a:solidFill>
                <a:schemeClr val="bg2">
                  <a:lumMod val="9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1" name="Untertitel 2"/>
          <p:cNvSpPr txBox="1">
            <a:spLocks/>
          </p:cNvSpPr>
          <p:nvPr/>
        </p:nvSpPr>
        <p:spPr>
          <a:xfrm>
            <a:off x="4823521" y="3012372"/>
            <a:ext cx="4320480" cy="1872209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de-AT" sz="2400" dirty="0">
                <a:solidFill>
                  <a:schemeClr val="bg2">
                    <a:lumMod val="9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Hauptziel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de-DE" sz="2400" dirty="0">
                <a:solidFill>
                  <a:schemeClr val="bg2">
                    <a:lumMod val="9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Kurze </a:t>
            </a:r>
            <a:r>
              <a:rPr lang="de-DE" sz="2400" dirty="0" smtClean="0">
                <a:solidFill>
                  <a:schemeClr val="bg2">
                    <a:lumMod val="9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Projektbeschreibung</a:t>
            </a:r>
          </a:p>
          <a:p>
            <a:pPr marL="0" indent="0">
              <a:lnSpc>
                <a:spcPct val="110000"/>
              </a:lnSpc>
              <a:buNone/>
            </a:pPr>
            <a:endParaRPr lang="de-AT" sz="2400" dirty="0">
              <a:solidFill>
                <a:schemeClr val="bg2">
                  <a:lumMod val="9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lnSpc>
                <a:spcPct val="110000"/>
              </a:lnSpc>
              <a:buNone/>
            </a:pPr>
            <a:endParaRPr lang="de-DE" sz="2400" dirty="0" smtClean="0">
              <a:solidFill>
                <a:schemeClr val="bg2">
                  <a:lumMod val="9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de-DE" sz="2400" dirty="0">
                <a:solidFill>
                  <a:schemeClr val="bg2">
                    <a:lumMod val="9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EFRE-Förderung in </a:t>
            </a:r>
            <a:r>
              <a:rPr lang="de-DE" sz="2400" dirty="0" smtClean="0">
                <a:solidFill>
                  <a:schemeClr val="bg2">
                    <a:lumMod val="9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EUR: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de-DE" sz="2400" dirty="0" smtClean="0">
                <a:solidFill>
                  <a:schemeClr val="bg2">
                    <a:lumMod val="9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Projektlaufzeit:</a:t>
            </a:r>
            <a:endParaRPr lang="de-DE" sz="2400" dirty="0">
              <a:solidFill>
                <a:schemeClr val="bg2">
                  <a:lumMod val="9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4113615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381</Words>
  <Application>Microsoft Office PowerPoint</Application>
  <PresentationFormat>Bildschirmpräsentation (4:3)</PresentationFormat>
  <Paragraphs>257</Paragraphs>
  <Slides>8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8</vt:i4>
      </vt:variant>
    </vt:vector>
  </HeadingPairs>
  <TitlesOfParts>
    <vt:vector size="9" baseType="lpstr">
      <vt:lpstr>Larissa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Land Oberösterreich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Baumgartner, Verena</dc:creator>
  <cp:lastModifiedBy>Holzmüller Helena (LAD4)</cp:lastModifiedBy>
  <cp:revision>53</cp:revision>
  <cp:lastPrinted>2017-05-10T08:07:05Z</cp:lastPrinted>
  <dcterms:created xsi:type="dcterms:W3CDTF">2016-11-23T12:03:32Z</dcterms:created>
  <dcterms:modified xsi:type="dcterms:W3CDTF">2018-03-16T12:27:34Z</dcterms:modified>
</cp:coreProperties>
</file>